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sldIdLst>
    <p:sldId id="256" r:id="rId5"/>
    <p:sldId id="257" r:id="rId6"/>
    <p:sldId id="260" r:id="rId7"/>
    <p:sldId id="258" r:id="rId8"/>
    <p:sldId id="264" r:id="rId9"/>
    <p:sldId id="259" r:id="rId10"/>
    <p:sldId id="261"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F7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08A450-C592-446C-8451-77A1C134BEB6}" v="3" dt="2021-05-26T08:56:29.1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54"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 J Powell" userId="d6e4040f-8676-4a6c-b9a5-628942ecf34f" providerId="ADAL" clId="{2808A450-C592-446C-8451-77A1C134BEB6}"/>
    <pc:docChg chg="custSel delSld modSld">
      <pc:chgData name="Ms J Powell" userId="d6e4040f-8676-4a6c-b9a5-628942ecf34f" providerId="ADAL" clId="{2808A450-C592-446C-8451-77A1C134BEB6}" dt="2021-05-26T09:02:30.719" v="400" actId="20577"/>
      <pc:docMkLst>
        <pc:docMk/>
      </pc:docMkLst>
      <pc:sldChg chg="modSp mod">
        <pc:chgData name="Ms J Powell" userId="d6e4040f-8676-4a6c-b9a5-628942ecf34f" providerId="ADAL" clId="{2808A450-C592-446C-8451-77A1C134BEB6}" dt="2021-05-26T09:02:30.719" v="400" actId="20577"/>
        <pc:sldMkLst>
          <pc:docMk/>
          <pc:sldMk cId="1190173862" sldId="256"/>
        </pc:sldMkLst>
        <pc:spChg chg="mod">
          <ac:chgData name="Ms J Powell" userId="d6e4040f-8676-4a6c-b9a5-628942ecf34f" providerId="ADAL" clId="{2808A450-C592-446C-8451-77A1C134BEB6}" dt="2021-05-26T09:02:30.719" v="400" actId="20577"/>
          <ac:spMkLst>
            <pc:docMk/>
            <pc:sldMk cId="1190173862" sldId="256"/>
            <ac:spMk id="3" creationId="{5B5637F7-D51F-4A7A-923A-48F2A0E85D01}"/>
          </ac:spMkLst>
        </pc:spChg>
      </pc:sldChg>
      <pc:sldChg chg="modSp mod">
        <pc:chgData name="Ms J Powell" userId="d6e4040f-8676-4a6c-b9a5-628942ecf34f" providerId="ADAL" clId="{2808A450-C592-446C-8451-77A1C134BEB6}" dt="2021-05-26T08:56:28.993" v="374" actId="20577"/>
        <pc:sldMkLst>
          <pc:docMk/>
          <pc:sldMk cId="2500787990" sldId="259"/>
        </pc:sldMkLst>
        <pc:spChg chg="mod">
          <ac:chgData name="Ms J Powell" userId="d6e4040f-8676-4a6c-b9a5-628942ecf34f" providerId="ADAL" clId="{2808A450-C592-446C-8451-77A1C134BEB6}" dt="2021-05-26T08:56:28.993" v="374" actId="20577"/>
          <ac:spMkLst>
            <pc:docMk/>
            <pc:sldMk cId="2500787990" sldId="259"/>
            <ac:spMk id="3" creationId="{E5FBDDC2-3B21-440D-8E34-DA06B93A24CC}"/>
          </ac:spMkLst>
        </pc:spChg>
      </pc:sldChg>
      <pc:sldChg chg="modSp mod">
        <pc:chgData name="Ms J Powell" userId="d6e4040f-8676-4a6c-b9a5-628942ecf34f" providerId="ADAL" clId="{2808A450-C592-446C-8451-77A1C134BEB6}" dt="2021-05-26T08:32:05.248" v="27" actId="20577"/>
        <pc:sldMkLst>
          <pc:docMk/>
          <pc:sldMk cId="3166408360" sldId="260"/>
        </pc:sldMkLst>
        <pc:spChg chg="mod">
          <ac:chgData name="Ms J Powell" userId="d6e4040f-8676-4a6c-b9a5-628942ecf34f" providerId="ADAL" clId="{2808A450-C592-446C-8451-77A1C134BEB6}" dt="2021-05-26T08:32:05.248" v="27" actId="20577"/>
          <ac:spMkLst>
            <pc:docMk/>
            <pc:sldMk cId="3166408360" sldId="260"/>
            <ac:spMk id="3" creationId="{491F05CA-C636-4660-AE94-E452A37E49A0}"/>
          </ac:spMkLst>
        </pc:spChg>
      </pc:sldChg>
      <pc:sldChg chg="modSp mod">
        <pc:chgData name="Ms J Powell" userId="d6e4040f-8676-4a6c-b9a5-628942ecf34f" providerId="ADAL" clId="{2808A450-C592-446C-8451-77A1C134BEB6}" dt="2021-05-26T09:02:19.358" v="375" actId="1076"/>
        <pc:sldMkLst>
          <pc:docMk/>
          <pc:sldMk cId="44503810" sldId="261"/>
        </pc:sldMkLst>
        <pc:spChg chg="mod">
          <ac:chgData name="Ms J Powell" userId="d6e4040f-8676-4a6c-b9a5-628942ecf34f" providerId="ADAL" clId="{2808A450-C592-446C-8451-77A1C134BEB6}" dt="2021-05-26T09:02:19.358" v="375" actId="1076"/>
          <ac:spMkLst>
            <pc:docMk/>
            <pc:sldMk cId="44503810" sldId="261"/>
            <ac:spMk id="5" creationId="{75E14B9F-5A57-40DD-9FFC-7D8F2654774E}"/>
          </ac:spMkLst>
        </pc:spChg>
      </pc:sldChg>
      <pc:sldChg chg="del">
        <pc:chgData name="Ms J Powell" userId="d6e4040f-8676-4a6c-b9a5-628942ecf34f" providerId="ADAL" clId="{2808A450-C592-446C-8451-77A1C134BEB6}" dt="2021-05-26T08:51:38.544" v="351" actId="47"/>
        <pc:sldMkLst>
          <pc:docMk/>
          <pc:sldMk cId="163237570" sldId="26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6T07:36:53.797"/>
    </inkml:context>
    <inkml:brush xml:id="br0">
      <inkml:brushProperty name="width" value="0.05" units="cm"/>
      <inkml:brushProperty name="height" value="0.05" units="cm"/>
    </inkml:brush>
  </inkml:definitions>
  <inkml:trace contextRef="#ctx0" brushRef="#br0">1 0 32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6T07:36:53.797"/>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May 26, 2021</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35822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May 26, 2021</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7774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May 26, 2021</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89546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May 26, 2021</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01161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May 26, 2021</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050118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May 26, 2021</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422534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May 26, 2021</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28777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May 26, 2021</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094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May 26, 2021</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7674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May 26, 2021</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5764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May 26, 2021</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3933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May 26, 2021</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5948652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5"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hyperlink" Target="mailto:k.blake@cns-school.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jewishvirtuallibrary.org/timeline-for-the-history-of-judaism" TargetMode="External"/><Relationship Id="rId2" Type="http://schemas.openxmlformats.org/officeDocument/2006/relationships/hyperlink" Target="https://resource.download.wjec.co.uk/vtc/2015-16/15-16_15/eng/Unit%202/unit%202%20-%20%287%29%20-%20Religious%20Experience%20PDF/UNIT%202%20-%207.Religious%20Experienc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EA01B6D8-B1D5-464D-9AF0-0CF243D922AB}"/>
              </a:ext>
            </a:extLst>
          </p:cNvPr>
          <p:cNvPicPr>
            <a:picLocks noChangeAspect="1"/>
          </p:cNvPicPr>
          <p:nvPr/>
        </p:nvPicPr>
        <p:blipFill rotWithShape="1">
          <a:blip r:embed="rId2"/>
          <a:srcRect t="15730"/>
          <a:stretch/>
        </p:blipFill>
        <p:spPr>
          <a:xfrm>
            <a:off x="20" y="10"/>
            <a:ext cx="12191979" cy="6857989"/>
          </a:xfrm>
          <a:prstGeom prst="rect">
            <a:avLst/>
          </a:prstGeom>
        </p:spPr>
      </p:pic>
      <p:sp useBgFill="1">
        <p:nvSpPr>
          <p:cNvPr id="11" name="Freeform: Shape 10">
            <a:extLst>
              <a:ext uri="{FF2B5EF4-FFF2-40B4-BE49-F238E27FC236}">
                <a16:creationId xmlns:a16="http://schemas.microsoft.com/office/drawing/2014/main" id="{9752D771-2D72-4B2C-B816-121D10C38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232" y="727064"/>
            <a:ext cx="3898347" cy="4256103"/>
          </a:xfrm>
          <a:custGeom>
            <a:avLst/>
            <a:gdLst>
              <a:gd name="connsiteX0" fmla="*/ 3898347 w 3898347"/>
              <a:gd name="connsiteY0" fmla="*/ 0 h 4299085"/>
              <a:gd name="connsiteX1" fmla="*/ 3898347 w 3898347"/>
              <a:gd name="connsiteY1" fmla="*/ 3834445 h 4299085"/>
              <a:gd name="connsiteX2" fmla="*/ 3892314 w 3898347"/>
              <a:gd name="connsiteY2" fmla="*/ 3832951 h 4299085"/>
              <a:gd name="connsiteX3" fmla="*/ 3851953 w 3898347"/>
              <a:gd name="connsiteY3" fmla="*/ 3802983 h 4299085"/>
              <a:gd name="connsiteX4" fmla="*/ 3836418 w 3898347"/>
              <a:gd name="connsiteY4" fmla="*/ 3811513 h 4299085"/>
              <a:gd name="connsiteX5" fmla="*/ 3833758 w 3898347"/>
              <a:gd name="connsiteY5" fmla="*/ 3813341 h 4299085"/>
              <a:gd name="connsiteX6" fmla="*/ 3822673 w 3898347"/>
              <a:gd name="connsiteY6" fmla="*/ 3812913 h 4299085"/>
              <a:gd name="connsiteX7" fmla="*/ 3820104 w 3898347"/>
              <a:gd name="connsiteY7" fmla="*/ 3822466 h 4299085"/>
              <a:gd name="connsiteX8" fmla="*/ 3803816 w 3898347"/>
              <a:gd name="connsiteY8" fmla="*/ 3828757 h 4299085"/>
              <a:gd name="connsiteX9" fmla="*/ 3783259 w 3898347"/>
              <a:gd name="connsiteY9" fmla="*/ 3825276 h 4299085"/>
              <a:gd name="connsiteX10" fmla="*/ 3729936 w 3898347"/>
              <a:gd name="connsiteY10" fmla="*/ 3815386 h 4299085"/>
              <a:gd name="connsiteX11" fmla="*/ 3726018 w 3898347"/>
              <a:gd name="connsiteY11" fmla="*/ 3815100 h 4299085"/>
              <a:gd name="connsiteX12" fmla="*/ 3725413 w 3898347"/>
              <a:gd name="connsiteY12" fmla="*/ 3814615 h 4299085"/>
              <a:gd name="connsiteX13" fmla="*/ 3713801 w 3898347"/>
              <a:gd name="connsiteY13" fmla="*/ 3811018 h 4299085"/>
              <a:gd name="connsiteX14" fmla="*/ 3709087 w 3898347"/>
              <a:gd name="connsiteY14" fmla="*/ 3813195 h 4299085"/>
              <a:gd name="connsiteX15" fmla="*/ 3698038 w 3898347"/>
              <a:gd name="connsiteY15" fmla="*/ 3806182 h 4299085"/>
              <a:gd name="connsiteX16" fmla="*/ 3662227 w 3898347"/>
              <a:gd name="connsiteY16" fmla="*/ 3807761 h 4299085"/>
              <a:gd name="connsiteX17" fmla="*/ 3659872 w 3898347"/>
              <a:gd name="connsiteY17" fmla="*/ 3805524 h 4299085"/>
              <a:gd name="connsiteX18" fmla="*/ 3643454 w 3898347"/>
              <a:gd name="connsiteY18" fmla="*/ 3794831 h 4299085"/>
              <a:gd name="connsiteX19" fmla="*/ 3624789 w 3898347"/>
              <a:gd name="connsiteY19" fmla="*/ 3803185 h 4299085"/>
              <a:gd name="connsiteX20" fmla="*/ 3602327 w 3898347"/>
              <a:gd name="connsiteY20" fmla="*/ 3794616 h 4299085"/>
              <a:gd name="connsiteX21" fmla="*/ 3596645 w 3898347"/>
              <a:gd name="connsiteY21" fmla="*/ 3797108 h 4299085"/>
              <a:gd name="connsiteX22" fmla="*/ 3574144 w 3898347"/>
              <a:gd name="connsiteY22" fmla="*/ 3795108 h 4299085"/>
              <a:gd name="connsiteX23" fmla="*/ 3562310 w 3898347"/>
              <a:gd name="connsiteY23" fmla="*/ 3787534 h 4299085"/>
              <a:gd name="connsiteX24" fmla="*/ 3551635 w 3898347"/>
              <a:gd name="connsiteY24" fmla="*/ 3797705 h 4299085"/>
              <a:gd name="connsiteX25" fmla="*/ 3550175 w 3898347"/>
              <a:gd name="connsiteY25" fmla="*/ 3803199 h 4299085"/>
              <a:gd name="connsiteX26" fmla="*/ 3542668 w 3898347"/>
              <a:gd name="connsiteY26" fmla="*/ 3803283 h 4299085"/>
              <a:gd name="connsiteX27" fmla="*/ 3533033 w 3898347"/>
              <a:gd name="connsiteY27" fmla="*/ 3799071 h 4299085"/>
              <a:gd name="connsiteX28" fmla="*/ 3521726 w 3898347"/>
              <a:gd name="connsiteY28" fmla="*/ 3804691 h 4299085"/>
              <a:gd name="connsiteX29" fmla="*/ 3520080 w 3898347"/>
              <a:gd name="connsiteY29" fmla="*/ 3805210 h 4299085"/>
              <a:gd name="connsiteX30" fmla="*/ 3508491 w 3898347"/>
              <a:gd name="connsiteY30" fmla="*/ 3797398 h 4299085"/>
              <a:gd name="connsiteX31" fmla="*/ 3503787 w 3898347"/>
              <a:gd name="connsiteY31" fmla="*/ 3797787 h 4299085"/>
              <a:gd name="connsiteX32" fmla="*/ 3492165 w 3898347"/>
              <a:gd name="connsiteY32" fmla="*/ 3799887 h 4299085"/>
              <a:gd name="connsiteX33" fmla="*/ 3472233 w 3898347"/>
              <a:gd name="connsiteY33" fmla="*/ 3805682 h 4299085"/>
              <a:gd name="connsiteX34" fmla="*/ 3465921 w 3898347"/>
              <a:gd name="connsiteY34" fmla="*/ 3805814 h 4299085"/>
              <a:gd name="connsiteX35" fmla="*/ 3455541 w 3898347"/>
              <a:gd name="connsiteY35" fmla="*/ 3815505 h 4299085"/>
              <a:gd name="connsiteX36" fmla="*/ 3429027 w 3898347"/>
              <a:gd name="connsiteY36" fmla="*/ 3816906 h 4299085"/>
              <a:gd name="connsiteX37" fmla="*/ 3369507 w 3898347"/>
              <a:gd name="connsiteY37" fmla="*/ 3825563 h 4299085"/>
              <a:gd name="connsiteX38" fmla="*/ 3324491 w 3898347"/>
              <a:gd name="connsiteY38" fmla="*/ 3832006 h 4299085"/>
              <a:gd name="connsiteX39" fmla="*/ 3244235 w 3898347"/>
              <a:gd name="connsiteY39" fmla="*/ 3834376 h 4299085"/>
              <a:gd name="connsiteX40" fmla="*/ 3226507 w 3898347"/>
              <a:gd name="connsiteY40" fmla="*/ 3820131 h 4299085"/>
              <a:gd name="connsiteX41" fmla="*/ 3191688 w 3898347"/>
              <a:gd name="connsiteY41" fmla="*/ 3837359 h 4299085"/>
              <a:gd name="connsiteX42" fmla="*/ 3185553 w 3898347"/>
              <a:gd name="connsiteY42" fmla="*/ 3859030 h 4299085"/>
              <a:gd name="connsiteX43" fmla="*/ 3137926 w 3898347"/>
              <a:gd name="connsiteY43" fmla="*/ 3867782 h 4299085"/>
              <a:gd name="connsiteX44" fmla="*/ 3090188 w 3898347"/>
              <a:gd name="connsiteY44" fmla="*/ 3855036 h 4299085"/>
              <a:gd name="connsiteX45" fmla="*/ 3031422 w 3898347"/>
              <a:gd name="connsiteY45" fmla="*/ 3858298 h 4299085"/>
              <a:gd name="connsiteX46" fmla="*/ 2996288 w 3898347"/>
              <a:gd name="connsiteY46" fmla="*/ 3860020 h 4299085"/>
              <a:gd name="connsiteX47" fmla="*/ 2901661 w 3898347"/>
              <a:gd name="connsiteY47" fmla="*/ 3882243 h 4299085"/>
              <a:gd name="connsiteX48" fmla="*/ 2782141 w 3898347"/>
              <a:gd name="connsiteY48" fmla="*/ 3932983 h 4299085"/>
              <a:gd name="connsiteX49" fmla="*/ 2749597 w 3898347"/>
              <a:gd name="connsiteY49" fmla="*/ 3956746 h 4299085"/>
              <a:gd name="connsiteX50" fmla="*/ 2730493 w 3898347"/>
              <a:gd name="connsiteY50" fmla="*/ 3955236 h 4299085"/>
              <a:gd name="connsiteX51" fmla="*/ 2707507 w 3898347"/>
              <a:gd name="connsiteY51" fmla="*/ 3947771 h 4299085"/>
              <a:gd name="connsiteX52" fmla="*/ 2701937 w 3898347"/>
              <a:gd name="connsiteY52" fmla="*/ 3950565 h 4299085"/>
              <a:gd name="connsiteX53" fmla="*/ 2679435 w 3898347"/>
              <a:gd name="connsiteY53" fmla="*/ 3949768 h 4299085"/>
              <a:gd name="connsiteX54" fmla="*/ 2667352 w 3898347"/>
              <a:gd name="connsiteY54" fmla="*/ 3942821 h 4299085"/>
              <a:gd name="connsiteX55" fmla="*/ 2657096 w 3898347"/>
              <a:gd name="connsiteY55" fmla="*/ 3953571 h 4299085"/>
              <a:gd name="connsiteX56" fmla="*/ 2655161 w 3898347"/>
              <a:gd name="connsiteY56" fmla="*/ 3962216 h 4299085"/>
              <a:gd name="connsiteX57" fmla="*/ 2638604 w 3898347"/>
              <a:gd name="connsiteY57" fmla="*/ 3955936 h 4299085"/>
              <a:gd name="connsiteX58" fmla="*/ 2626185 w 3898347"/>
              <a:gd name="connsiteY58" fmla="*/ 3962937 h 4299085"/>
              <a:gd name="connsiteX59" fmla="*/ 2614077 w 3898347"/>
              <a:gd name="connsiteY59" fmla="*/ 3955576 h 4299085"/>
              <a:gd name="connsiteX60" fmla="*/ 2609403 w 3898347"/>
              <a:gd name="connsiteY60" fmla="*/ 3956215 h 4299085"/>
              <a:gd name="connsiteX61" fmla="*/ 2597896 w 3898347"/>
              <a:gd name="connsiteY61" fmla="*/ 3958939 h 4299085"/>
              <a:gd name="connsiteX62" fmla="*/ 2578251 w 3898347"/>
              <a:gd name="connsiteY62" fmla="*/ 3965812 h 4299085"/>
              <a:gd name="connsiteX63" fmla="*/ 2571961 w 3898347"/>
              <a:gd name="connsiteY63" fmla="*/ 3966278 h 4299085"/>
              <a:gd name="connsiteX64" fmla="*/ 2559399 w 3898347"/>
              <a:gd name="connsiteY64" fmla="*/ 3979193 h 4299085"/>
              <a:gd name="connsiteX65" fmla="*/ 2533560 w 3898347"/>
              <a:gd name="connsiteY65" fmla="*/ 3988160 h 4299085"/>
              <a:gd name="connsiteX66" fmla="*/ 2515299 w 3898347"/>
              <a:gd name="connsiteY66" fmla="*/ 4016867 h 4299085"/>
              <a:gd name="connsiteX67" fmla="*/ 2513423 w 3898347"/>
              <a:gd name="connsiteY67" fmla="*/ 4018759 h 4299085"/>
              <a:gd name="connsiteX68" fmla="*/ 2482991 w 3898347"/>
              <a:gd name="connsiteY68" fmla="*/ 4012935 h 4299085"/>
              <a:gd name="connsiteX69" fmla="*/ 2446940 w 3898347"/>
              <a:gd name="connsiteY69" fmla="*/ 4021172 h 4299085"/>
              <a:gd name="connsiteX70" fmla="*/ 2404883 w 3898347"/>
              <a:gd name="connsiteY70" fmla="*/ 4024808 h 4299085"/>
              <a:gd name="connsiteX71" fmla="*/ 2373894 w 3898347"/>
              <a:gd name="connsiteY71" fmla="*/ 4023827 h 4299085"/>
              <a:gd name="connsiteX72" fmla="*/ 2297080 w 3898347"/>
              <a:gd name="connsiteY72" fmla="*/ 4040841 h 4299085"/>
              <a:gd name="connsiteX73" fmla="*/ 2170615 w 3898347"/>
              <a:gd name="connsiteY73" fmla="*/ 4077196 h 4299085"/>
              <a:gd name="connsiteX74" fmla="*/ 2143580 w 3898347"/>
              <a:gd name="connsiteY74" fmla="*/ 4083102 h 4299085"/>
              <a:gd name="connsiteX75" fmla="*/ 2119893 w 3898347"/>
              <a:gd name="connsiteY75" fmla="*/ 4080874 h 4299085"/>
              <a:gd name="connsiteX76" fmla="*/ 2114008 w 3898347"/>
              <a:gd name="connsiteY76" fmla="*/ 4073996 h 4299085"/>
              <a:gd name="connsiteX77" fmla="*/ 2099067 w 3898347"/>
              <a:gd name="connsiteY77" fmla="*/ 4076068 h 4299085"/>
              <a:gd name="connsiteX78" fmla="*/ 2095000 w 3898347"/>
              <a:gd name="connsiteY78" fmla="*/ 4075096 h 4299085"/>
              <a:gd name="connsiteX79" fmla="*/ 2071767 w 3898347"/>
              <a:gd name="connsiteY79" fmla="*/ 4071044 h 4299085"/>
              <a:gd name="connsiteX80" fmla="*/ 2024486 w 3898347"/>
              <a:gd name="connsiteY80" fmla="*/ 4100276 h 4299085"/>
              <a:gd name="connsiteX81" fmla="*/ 1964411 w 3898347"/>
              <a:gd name="connsiteY81" fmla="*/ 4105069 h 4299085"/>
              <a:gd name="connsiteX82" fmla="*/ 1739945 w 3898347"/>
              <a:gd name="connsiteY82" fmla="*/ 4171795 h 4299085"/>
              <a:gd name="connsiteX83" fmla="*/ 1610556 w 3898347"/>
              <a:gd name="connsiteY83" fmla="*/ 4167701 h 4299085"/>
              <a:gd name="connsiteX84" fmla="*/ 1553623 w 3898347"/>
              <a:gd name="connsiteY84" fmla="*/ 4236045 h 4299085"/>
              <a:gd name="connsiteX85" fmla="*/ 1548640 w 3898347"/>
              <a:gd name="connsiteY85" fmla="*/ 4238297 h 4299085"/>
              <a:gd name="connsiteX86" fmla="*/ 1530136 w 3898347"/>
              <a:gd name="connsiteY86" fmla="*/ 4227121 h 4299085"/>
              <a:gd name="connsiteX87" fmla="*/ 1508787 w 3898347"/>
              <a:gd name="connsiteY87" fmla="*/ 4234213 h 4299085"/>
              <a:gd name="connsiteX88" fmla="*/ 1488914 w 3898347"/>
              <a:gd name="connsiteY88" fmla="*/ 4241772 h 4299085"/>
              <a:gd name="connsiteX89" fmla="*/ 1488999 w 3898347"/>
              <a:gd name="connsiteY89" fmla="*/ 4251186 h 4299085"/>
              <a:gd name="connsiteX90" fmla="*/ 1475364 w 3898347"/>
              <a:gd name="connsiteY90" fmla="*/ 4248364 h 4299085"/>
              <a:gd name="connsiteX91" fmla="*/ 1457275 w 3898347"/>
              <a:gd name="connsiteY91" fmla="*/ 4252863 h 4299085"/>
              <a:gd name="connsiteX92" fmla="*/ 1448085 w 3898347"/>
              <a:gd name="connsiteY92" fmla="*/ 4248391 h 4299085"/>
              <a:gd name="connsiteX93" fmla="*/ 1315306 w 3898347"/>
              <a:gd name="connsiteY93" fmla="*/ 4237004 h 4299085"/>
              <a:gd name="connsiteX94" fmla="*/ 1272434 w 3898347"/>
              <a:gd name="connsiteY94" fmla="*/ 4244958 h 4299085"/>
              <a:gd name="connsiteX95" fmla="*/ 1231567 w 3898347"/>
              <a:gd name="connsiteY95" fmla="*/ 4219356 h 4299085"/>
              <a:gd name="connsiteX96" fmla="*/ 1216643 w 3898347"/>
              <a:gd name="connsiteY96" fmla="*/ 4229828 h 4299085"/>
              <a:gd name="connsiteX97" fmla="*/ 1214101 w 3898347"/>
              <a:gd name="connsiteY97" fmla="*/ 4231991 h 4299085"/>
              <a:gd name="connsiteX98" fmla="*/ 1203193 w 3898347"/>
              <a:gd name="connsiteY98" fmla="*/ 4232867 h 4299085"/>
              <a:gd name="connsiteX99" fmla="*/ 1201049 w 3898347"/>
              <a:gd name="connsiteY99" fmla="*/ 4242842 h 4299085"/>
              <a:gd name="connsiteX100" fmla="*/ 1185298 w 3898347"/>
              <a:gd name="connsiteY100" fmla="*/ 4251133 h 4299085"/>
              <a:gd name="connsiteX101" fmla="*/ 1164955 w 3898347"/>
              <a:gd name="connsiteY101" fmla="*/ 4250027 h 4299085"/>
              <a:gd name="connsiteX102" fmla="*/ 1067357 w 3898347"/>
              <a:gd name="connsiteY102" fmla="*/ 4233908 h 4299085"/>
              <a:gd name="connsiteX103" fmla="*/ 1009492 w 3898347"/>
              <a:gd name="connsiteY103" fmla="*/ 4230455 h 4299085"/>
              <a:gd name="connsiteX104" fmla="*/ 988345 w 3898347"/>
              <a:gd name="connsiteY104" fmla="*/ 4238880 h 4299085"/>
              <a:gd name="connsiteX105" fmla="*/ 958251 w 3898347"/>
              <a:gd name="connsiteY105" fmla="*/ 4244100 h 4299085"/>
              <a:gd name="connsiteX106" fmla="*/ 905785 w 3898347"/>
              <a:gd name="connsiteY106" fmla="*/ 4260845 h 4299085"/>
              <a:gd name="connsiteX107" fmla="*/ 834176 w 3898347"/>
              <a:gd name="connsiteY107" fmla="*/ 4270241 h 4299085"/>
              <a:gd name="connsiteX108" fmla="*/ 778474 w 3898347"/>
              <a:gd name="connsiteY108" fmla="*/ 4235526 h 4299085"/>
              <a:gd name="connsiteX109" fmla="*/ 774418 w 3898347"/>
              <a:gd name="connsiteY109" fmla="*/ 4242583 h 4299085"/>
              <a:gd name="connsiteX110" fmla="*/ 737705 w 3898347"/>
              <a:gd name="connsiteY110" fmla="*/ 4238891 h 4299085"/>
              <a:gd name="connsiteX111" fmla="*/ 605027 w 3898347"/>
              <a:gd name="connsiteY111" fmla="*/ 4175863 h 4299085"/>
              <a:gd name="connsiteX112" fmla="*/ 533391 w 3898347"/>
              <a:gd name="connsiteY112" fmla="*/ 4170035 h 4299085"/>
              <a:gd name="connsiteX113" fmla="*/ 508621 w 3898347"/>
              <a:gd name="connsiteY113" fmla="*/ 4176044 h 4299085"/>
              <a:gd name="connsiteX114" fmla="*/ 467082 w 3898347"/>
              <a:gd name="connsiteY114" fmla="*/ 4185616 h 4299085"/>
              <a:gd name="connsiteX115" fmla="*/ 437646 w 3898347"/>
              <a:gd name="connsiteY115" fmla="*/ 4212658 h 4299085"/>
              <a:gd name="connsiteX116" fmla="*/ 402271 w 3898347"/>
              <a:gd name="connsiteY116" fmla="*/ 4212774 h 4299085"/>
              <a:gd name="connsiteX117" fmla="*/ 391968 w 3898347"/>
              <a:gd name="connsiteY117" fmla="*/ 4187073 h 4299085"/>
              <a:gd name="connsiteX118" fmla="*/ 354806 w 3898347"/>
              <a:gd name="connsiteY118" fmla="*/ 4195545 h 4299085"/>
              <a:gd name="connsiteX119" fmla="*/ 298662 w 3898347"/>
              <a:gd name="connsiteY119" fmla="*/ 4211227 h 4299085"/>
              <a:gd name="connsiteX120" fmla="*/ 265740 w 3898347"/>
              <a:gd name="connsiteY120" fmla="*/ 4213623 h 4299085"/>
              <a:gd name="connsiteX121" fmla="*/ 176403 w 3898347"/>
              <a:gd name="connsiteY121" fmla="*/ 4227393 h 4299085"/>
              <a:gd name="connsiteX122" fmla="*/ 87367 w 3898347"/>
              <a:gd name="connsiteY122" fmla="*/ 4246680 h 4299085"/>
              <a:gd name="connsiteX123" fmla="*/ 37148 w 3898347"/>
              <a:gd name="connsiteY123" fmla="*/ 4289154 h 4299085"/>
              <a:gd name="connsiteX124" fmla="*/ 5850 w 3898347"/>
              <a:gd name="connsiteY124" fmla="*/ 4296945 h 4299085"/>
              <a:gd name="connsiteX125" fmla="*/ 0 w 3898347"/>
              <a:gd name="connsiteY125" fmla="*/ 4299085 h 4299085"/>
              <a:gd name="connsiteX126" fmla="*/ 0 w 3898347"/>
              <a:gd name="connsiteY126" fmla="*/ 15850 h 4299085"/>
              <a:gd name="connsiteX0" fmla="*/ 3898347 w 3898347"/>
              <a:gd name="connsiteY0" fmla="*/ 0 h 4299085"/>
              <a:gd name="connsiteX1" fmla="*/ 3898347 w 3898347"/>
              <a:gd name="connsiteY1" fmla="*/ 3834445 h 4299085"/>
              <a:gd name="connsiteX2" fmla="*/ 3892314 w 3898347"/>
              <a:gd name="connsiteY2" fmla="*/ 3832951 h 4299085"/>
              <a:gd name="connsiteX3" fmla="*/ 3851953 w 3898347"/>
              <a:gd name="connsiteY3" fmla="*/ 3802983 h 4299085"/>
              <a:gd name="connsiteX4" fmla="*/ 3836418 w 3898347"/>
              <a:gd name="connsiteY4" fmla="*/ 3811513 h 4299085"/>
              <a:gd name="connsiteX5" fmla="*/ 3833758 w 3898347"/>
              <a:gd name="connsiteY5" fmla="*/ 3813341 h 4299085"/>
              <a:gd name="connsiteX6" fmla="*/ 3822673 w 3898347"/>
              <a:gd name="connsiteY6" fmla="*/ 3812913 h 4299085"/>
              <a:gd name="connsiteX7" fmla="*/ 3820104 w 3898347"/>
              <a:gd name="connsiteY7" fmla="*/ 3822466 h 4299085"/>
              <a:gd name="connsiteX8" fmla="*/ 3803816 w 3898347"/>
              <a:gd name="connsiteY8" fmla="*/ 3828757 h 4299085"/>
              <a:gd name="connsiteX9" fmla="*/ 3783259 w 3898347"/>
              <a:gd name="connsiteY9" fmla="*/ 3825276 h 4299085"/>
              <a:gd name="connsiteX10" fmla="*/ 3729936 w 3898347"/>
              <a:gd name="connsiteY10" fmla="*/ 3815386 h 4299085"/>
              <a:gd name="connsiteX11" fmla="*/ 3726018 w 3898347"/>
              <a:gd name="connsiteY11" fmla="*/ 3815100 h 4299085"/>
              <a:gd name="connsiteX12" fmla="*/ 3725413 w 3898347"/>
              <a:gd name="connsiteY12" fmla="*/ 3814615 h 4299085"/>
              <a:gd name="connsiteX13" fmla="*/ 3713801 w 3898347"/>
              <a:gd name="connsiteY13" fmla="*/ 3811018 h 4299085"/>
              <a:gd name="connsiteX14" fmla="*/ 3709087 w 3898347"/>
              <a:gd name="connsiteY14" fmla="*/ 3813195 h 4299085"/>
              <a:gd name="connsiteX15" fmla="*/ 3698038 w 3898347"/>
              <a:gd name="connsiteY15" fmla="*/ 3806182 h 4299085"/>
              <a:gd name="connsiteX16" fmla="*/ 3662227 w 3898347"/>
              <a:gd name="connsiteY16" fmla="*/ 3807761 h 4299085"/>
              <a:gd name="connsiteX17" fmla="*/ 3659872 w 3898347"/>
              <a:gd name="connsiteY17" fmla="*/ 3805524 h 4299085"/>
              <a:gd name="connsiteX18" fmla="*/ 3643454 w 3898347"/>
              <a:gd name="connsiteY18" fmla="*/ 3794831 h 4299085"/>
              <a:gd name="connsiteX19" fmla="*/ 3624789 w 3898347"/>
              <a:gd name="connsiteY19" fmla="*/ 3803185 h 4299085"/>
              <a:gd name="connsiteX20" fmla="*/ 3602327 w 3898347"/>
              <a:gd name="connsiteY20" fmla="*/ 3794616 h 4299085"/>
              <a:gd name="connsiteX21" fmla="*/ 3596645 w 3898347"/>
              <a:gd name="connsiteY21" fmla="*/ 3797108 h 4299085"/>
              <a:gd name="connsiteX22" fmla="*/ 3574144 w 3898347"/>
              <a:gd name="connsiteY22" fmla="*/ 3795108 h 4299085"/>
              <a:gd name="connsiteX23" fmla="*/ 3562310 w 3898347"/>
              <a:gd name="connsiteY23" fmla="*/ 3787534 h 4299085"/>
              <a:gd name="connsiteX24" fmla="*/ 3551635 w 3898347"/>
              <a:gd name="connsiteY24" fmla="*/ 3797705 h 4299085"/>
              <a:gd name="connsiteX25" fmla="*/ 3550175 w 3898347"/>
              <a:gd name="connsiteY25" fmla="*/ 3803199 h 4299085"/>
              <a:gd name="connsiteX26" fmla="*/ 3542668 w 3898347"/>
              <a:gd name="connsiteY26" fmla="*/ 3803283 h 4299085"/>
              <a:gd name="connsiteX27" fmla="*/ 3533033 w 3898347"/>
              <a:gd name="connsiteY27" fmla="*/ 3799071 h 4299085"/>
              <a:gd name="connsiteX28" fmla="*/ 3521726 w 3898347"/>
              <a:gd name="connsiteY28" fmla="*/ 3804691 h 4299085"/>
              <a:gd name="connsiteX29" fmla="*/ 3520080 w 3898347"/>
              <a:gd name="connsiteY29" fmla="*/ 3805210 h 4299085"/>
              <a:gd name="connsiteX30" fmla="*/ 3508491 w 3898347"/>
              <a:gd name="connsiteY30" fmla="*/ 3797398 h 4299085"/>
              <a:gd name="connsiteX31" fmla="*/ 3503787 w 3898347"/>
              <a:gd name="connsiteY31" fmla="*/ 3797787 h 4299085"/>
              <a:gd name="connsiteX32" fmla="*/ 3492165 w 3898347"/>
              <a:gd name="connsiteY32" fmla="*/ 3799887 h 4299085"/>
              <a:gd name="connsiteX33" fmla="*/ 3472233 w 3898347"/>
              <a:gd name="connsiteY33" fmla="*/ 3805682 h 4299085"/>
              <a:gd name="connsiteX34" fmla="*/ 3465921 w 3898347"/>
              <a:gd name="connsiteY34" fmla="*/ 3805814 h 4299085"/>
              <a:gd name="connsiteX35" fmla="*/ 3455541 w 3898347"/>
              <a:gd name="connsiteY35" fmla="*/ 3815505 h 4299085"/>
              <a:gd name="connsiteX36" fmla="*/ 3429027 w 3898347"/>
              <a:gd name="connsiteY36" fmla="*/ 3816906 h 4299085"/>
              <a:gd name="connsiteX37" fmla="*/ 3369507 w 3898347"/>
              <a:gd name="connsiteY37" fmla="*/ 3825563 h 4299085"/>
              <a:gd name="connsiteX38" fmla="*/ 3324491 w 3898347"/>
              <a:gd name="connsiteY38" fmla="*/ 3832006 h 4299085"/>
              <a:gd name="connsiteX39" fmla="*/ 3244235 w 3898347"/>
              <a:gd name="connsiteY39" fmla="*/ 3834376 h 4299085"/>
              <a:gd name="connsiteX40" fmla="*/ 3226507 w 3898347"/>
              <a:gd name="connsiteY40" fmla="*/ 3820131 h 4299085"/>
              <a:gd name="connsiteX41" fmla="*/ 3191688 w 3898347"/>
              <a:gd name="connsiteY41" fmla="*/ 3837359 h 4299085"/>
              <a:gd name="connsiteX42" fmla="*/ 3185553 w 3898347"/>
              <a:gd name="connsiteY42" fmla="*/ 3859030 h 4299085"/>
              <a:gd name="connsiteX43" fmla="*/ 3137926 w 3898347"/>
              <a:gd name="connsiteY43" fmla="*/ 3867782 h 4299085"/>
              <a:gd name="connsiteX44" fmla="*/ 3090188 w 3898347"/>
              <a:gd name="connsiteY44" fmla="*/ 3855036 h 4299085"/>
              <a:gd name="connsiteX45" fmla="*/ 3031422 w 3898347"/>
              <a:gd name="connsiteY45" fmla="*/ 3858298 h 4299085"/>
              <a:gd name="connsiteX46" fmla="*/ 2996288 w 3898347"/>
              <a:gd name="connsiteY46" fmla="*/ 3860020 h 4299085"/>
              <a:gd name="connsiteX47" fmla="*/ 2901661 w 3898347"/>
              <a:gd name="connsiteY47" fmla="*/ 3882243 h 4299085"/>
              <a:gd name="connsiteX48" fmla="*/ 2782141 w 3898347"/>
              <a:gd name="connsiteY48" fmla="*/ 3932983 h 4299085"/>
              <a:gd name="connsiteX49" fmla="*/ 2749597 w 3898347"/>
              <a:gd name="connsiteY49" fmla="*/ 3956746 h 4299085"/>
              <a:gd name="connsiteX50" fmla="*/ 2730493 w 3898347"/>
              <a:gd name="connsiteY50" fmla="*/ 3955236 h 4299085"/>
              <a:gd name="connsiteX51" fmla="*/ 2707507 w 3898347"/>
              <a:gd name="connsiteY51" fmla="*/ 3947771 h 4299085"/>
              <a:gd name="connsiteX52" fmla="*/ 2701937 w 3898347"/>
              <a:gd name="connsiteY52" fmla="*/ 3950565 h 4299085"/>
              <a:gd name="connsiteX53" fmla="*/ 2679435 w 3898347"/>
              <a:gd name="connsiteY53" fmla="*/ 3949768 h 4299085"/>
              <a:gd name="connsiteX54" fmla="*/ 2667352 w 3898347"/>
              <a:gd name="connsiteY54" fmla="*/ 3942821 h 4299085"/>
              <a:gd name="connsiteX55" fmla="*/ 2657096 w 3898347"/>
              <a:gd name="connsiteY55" fmla="*/ 3953571 h 4299085"/>
              <a:gd name="connsiteX56" fmla="*/ 2655161 w 3898347"/>
              <a:gd name="connsiteY56" fmla="*/ 3962216 h 4299085"/>
              <a:gd name="connsiteX57" fmla="*/ 2638604 w 3898347"/>
              <a:gd name="connsiteY57" fmla="*/ 3955936 h 4299085"/>
              <a:gd name="connsiteX58" fmla="*/ 2626185 w 3898347"/>
              <a:gd name="connsiteY58" fmla="*/ 3962937 h 4299085"/>
              <a:gd name="connsiteX59" fmla="*/ 2614077 w 3898347"/>
              <a:gd name="connsiteY59" fmla="*/ 3955576 h 4299085"/>
              <a:gd name="connsiteX60" fmla="*/ 2609403 w 3898347"/>
              <a:gd name="connsiteY60" fmla="*/ 3956215 h 4299085"/>
              <a:gd name="connsiteX61" fmla="*/ 2597896 w 3898347"/>
              <a:gd name="connsiteY61" fmla="*/ 3958939 h 4299085"/>
              <a:gd name="connsiteX62" fmla="*/ 2578251 w 3898347"/>
              <a:gd name="connsiteY62" fmla="*/ 3965812 h 4299085"/>
              <a:gd name="connsiteX63" fmla="*/ 2571961 w 3898347"/>
              <a:gd name="connsiteY63" fmla="*/ 3966278 h 4299085"/>
              <a:gd name="connsiteX64" fmla="*/ 2559399 w 3898347"/>
              <a:gd name="connsiteY64" fmla="*/ 3979193 h 4299085"/>
              <a:gd name="connsiteX65" fmla="*/ 2533560 w 3898347"/>
              <a:gd name="connsiteY65" fmla="*/ 3988160 h 4299085"/>
              <a:gd name="connsiteX66" fmla="*/ 2515299 w 3898347"/>
              <a:gd name="connsiteY66" fmla="*/ 4016867 h 4299085"/>
              <a:gd name="connsiteX67" fmla="*/ 2513423 w 3898347"/>
              <a:gd name="connsiteY67" fmla="*/ 4018759 h 4299085"/>
              <a:gd name="connsiteX68" fmla="*/ 2482991 w 3898347"/>
              <a:gd name="connsiteY68" fmla="*/ 4012935 h 4299085"/>
              <a:gd name="connsiteX69" fmla="*/ 2446940 w 3898347"/>
              <a:gd name="connsiteY69" fmla="*/ 4021172 h 4299085"/>
              <a:gd name="connsiteX70" fmla="*/ 2404883 w 3898347"/>
              <a:gd name="connsiteY70" fmla="*/ 4024808 h 4299085"/>
              <a:gd name="connsiteX71" fmla="*/ 2373894 w 3898347"/>
              <a:gd name="connsiteY71" fmla="*/ 4023827 h 4299085"/>
              <a:gd name="connsiteX72" fmla="*/ 2297080 w 3898347"/>
              <a:gd name="connsiteY72" fmla="*/ 4040841 h 4299085"/>
              <a:gd name="connsiteX73" fmla="*/ 2170615 w 3898347"/>
              <a:gd name="connsiteY73" fmla="*/ 4077196 h 4299085"/>
              <a:gd name="connsiteX74" fmla="*/ 2143580 w 3898347"/>
              <a:gd name="connsiteY74" fmla="*/ 4083102 h 4299085"/>
              <a:gd name="connsiteX75" fmla="*/ 2119893 w 3898347"/>
              <a:gd name="connsiteY75" fmla="*/ 4080874 h 4299085"/>
              <a:gd name="connsiteX76" fmla="*/ 2114008 w 3898347"/>
              <a:gd name="connsiteY76" fmla="*/ 4073996 h 4299085"/>
              <a:gd name="connsiteX77" fmla="*/ 2099067 w 3898347"/>
              <a:gd name="connsiteY77" fmla="*/ 4076068 h 4299085"/>
              <a:gd name="connsiteX78" fmla="*/ 2095000 w 3898347"/>
              <a:gd name="connsiteY78" fmla="*/ 4075096 h 4299085"/>
              <a:gd name="connsiteX79" fmla="*/ 2071767 w 3898347"/>
              <a:gd name="connsiteY79" fmla="*/ 4071044 h 4299085"/>
              <a:gd name="connsiteX80" fmla="*/ 2024486 w 3898347"/>
              <a:gd name="connsiteY80" fmla="*/ 4100276 h 4299085"/>
              <a:gd name="connsiteX81" fmla="*/ 1964411 w 3898347"/>
              <a:gd name="connsiteY81" fmla="*/ 4105069 h 4299085"/>
              <a:gd name="connsiteX82" fmla="*/ 1739945 w 3898347"/>
              <a:gd name="connsiteY82" fmla="*/ 4171795 h 4299085"/>
              <a:gd name="connsiteX83" fmla="*/ 1610556 w 3898347"/>
              <a:gd name="connsiteY83" fmla="*/ 4167701 h 4299085"/>
              <a:gd name="connsiteX84" fmla="*/ 1553623 w 3898347"/>
              <a:gd name="connsiteY84" fmla="*/ 4236045 h 4299085"/>
              <a:gd name="connsiteX85" fmla="*/ 1548640 w 3898347"/>
              <a:gd name="connsiteY85" fmla="*/ 4238297 h 4299085"/>
              <a:gd name="connsiteX86" fmla="*/ 1530136 w 3898347"/>
              <a:gd name="connsiteY86" fmla="*/ 4227121 h 4299085"/>
              <a:gd name="connsiteX87" fmla="*/ 1508787 w 3898347"/>
              <a:gd name="connsiteY87" fmla="*/ 4234213 h 4299085"/>
              <a:gd name="connsiteX88" fmla="*/ 1488914 w 3898347"/>
              <a:gd name="connsiteY88" fmla="*/ 4241772 h 4299085"/>
              <a:gd name="connsiteX89" fmla="*/ 1488999 w 3898347"/>
              <a:gd name="connsiteY89" fmla="*/ 4251186 h 4299085"/>
              <a:gd name="connsiteX90" fmla="*/ 1475364 w 3898347"/>
              <a:gd name="connsiteY90" fmla="*/ 4248364 h 4299085"/>
              <a:gd name="connsiteX91" fmla="*/ 1457275 w 3898347"/>
              <a:gd name="connsiteY91" fmla="*/ 4252863 h 4299085"/>
              <a:gd name="connsiteX92" fmla="*/ 1448085 w 3898347"/>
              <a:gd name="connsiteY92" fmla="*/ 4248391 h 4299085"/>
              <a:gd name="connsiteX93" fmla="*/ 1315306 w 3898347"/>
              <a:gd name="connsiteY93" fmla="*/ 4237004 h 4299085"/>
              <a:gd name="connsiteX94" fmla="*/ 1272434 w 3898347"/>
              <a:gd name="connsiteY94" fmla="*/ 4244958 h 4299085"/>
              <a:gd name="connsiteX95" fmla="*/ 1231567 w 3898347"/>
              <a:gd name="connsiteY95" fmla="*/ 4219356 h 4299085"/>
              <a:gd name="connsiteX96" fmla="*/ 1216643 w 3898347"/>
              <a:gd name="connsiteY96" fmla="*/ 4229828 h 4299085"/>
              <a:gd name="connsiteX97" fmla="*/ 1214101 w 3898347"/>
              <a:gd name="connsiteY97" fmla="*/ 4231991 h 4299085"/>
              <a:gd name="connsiteX98" fmla="*/ 1203193 w 3898347"/>
              <a:gd name="connsiteY98" fmla="*/ 4232867 h 4299085"/>
              <a:gd name="connsiteX99" fmla="*/ 1201049 w 3898347"/>
              <a:gd name="connsiteY99" fmla="*/ 4242842 h 4299085"/>
              <a:gd name="connsiteX100" fmla="*/ 1185298 w 3898347"/>
              <a:gd name="connsiteY100" fmla="*/ 4251133 h 4299085"/>
              <a:gd name="connsiteX101" fmla="*/ 1164955 w 3898347"/>
              <a:gd name="connsiteY101" fmla="*/ 4250027 h 4299085"/>
              <a:gd name="connsiteX102" fmla="*/ 1067357 w 3898347"/>
              <a:gd name="connsiteY102" fmla="*/ 4233908 h 4299085"/>
              <a:gd name="connsiteX103" fmla="*/ 1009492 w 3898347"/>
              <a:gd name="connsiteY103" fmla="*/ 4230455 h 4299085"/>
              <a:gd name="connsiteX104" fmla="*/ 988345 w 3898347"/>
              <a:gd name="connsiteY104" fmla="*/ 4238880 h 4299085"/>
              <a:gd name="connsiteX105" fmla="*/ 958251 w 3898347"/>
              <a:gd name="connsiteY105" fmla="*/ 4244100 h 4299085"/>
              <a:gd name="connsiteX106" fmla="*/ 905785 w 3898347"/>
              <a:gd name="connsiteY106" fmla="*/ 4260845 h 4299085"/>
              <a:gd name="connsiteX107" fmla="*/ 834176 w 3898347"/>
              <a:gd name="connsiteY107" fmla="*/ 4270241 h 4299085"/>
              <a:gd name="connsiteX108" fmla="*/ 778474 w 3898347"/>
              <a:gd name="connsiteY108" fmla="*/ 4235526 h 4299085"/>
              <a:gd name="connsiteX109" fmla="*/ 774418 w 3898347"/>
              <a:gd name="connsiteY109" fmla="*/ 4242583 h 4299085"/>
              <a:gd name="connsiteX110" fmla="*/ 737705 w 3898347"/>
              <a:gd name="connsiteY110" fmla="*/ 4238891 h 4299085"/>
              <a:gd name="connsiteX111" fmla="*/ 605027 w 3898347"/>
              <a:gd name="connsiteY111" fmla="*/ 4175863 h 4299085"/>
              <a:gd name="connsiteX112" fmla="*/ 533391 w 3898347"/>
              <a:gd name="connsiteY112" fmla="*/ 4170035 h 4299085"/>
              <a:gd name="connsiteX113" fmla="*/ 508621 w 3898347"/>
              <a:gd name="connsiteY113" fmla="*/ 4176044 h 4299085"/>
              <a:gd name="connsiteX114" fmla="*/ 467082 w 3898347"/>
              <a:gd name="connsiteY114" fmla="*/ 4185616 h 4299085"/>
              <a:gd name="connsiteX115" fmla="*/ 437646 w 3898347"/>
              <a:gd name="connsiteY115" fmla="*/ 4212658 h 4299085"/>
              <a:gd name="connsiteX116" fmla="*/ 402271 w 3898347"/>
              <a:gd name="connsiteY116" fmla="*/ 4212774 h 4299085"/>
              <a:gd name="connsiteX117" fmla="*/ 391968 w 3898347"/>
              <a:gd name="connsiteY117" fmla="*/ 4187073 h 4299085"/>
              <a:gd name="connsiteX118" fmla="*/ 354806 w 3898347"/>
              <a:gd name="connsiteY118" fmla="*/ 4195545 h 4299085"/>
              <a:gd name="connsiteX119" fmla="*/ 298662 w 3898347"/>
              <a:gd name="connsiteY119" fmla="*/ 4211227 h 4299085"/>
              <a:gd name="connsiteX120" fmla="*/ 265740 w 3898347"/>
              <a:gd name="connsiteY120" fmla="*/ 4213623 h 4299085"/>
              <a:gd name="connsiteX121" fmla="*/ 176403 w 3898347"/>
              <a:gd name="connsiteY121" fmla="*/ 4227393 h 4299085"/>
              <a:gd name="connsiteX122" fmla="*/ 37148 w 3898347"/>
              <a:gd name="connsiteY122" fmla="*/ 4289154 h 4299085"/>
              <a:gd name="connsiteX123" fmla="*/ 5850 w 3898347"/>
              <a:gd name="connsiteY123" fmla="*/ 4296945 h 4299085"/>
              <a:gd name="connsiteX124" fmla="*/ 0 w 3898347"/>
              <a:gd name="connsiteY124" fmla="*/ 4299085 h 4299085"/>
              <a:gd name="connsiteX125" fmla="*/ 0 w 3898347"/>
              <a:gd name="connsiteY125" fmla="*/ 15850 h 4299085"/>
              <a:gd name="connsiteX126" fmla="*/ 3898347 w 3898347"/>
              <a:gd name="connsiteY126" fmla="*/ 0 h 4299085"/>
              <a:gd name="connsiteX0" fmla="*/ 3898347 w 3898347"/>
              <a:gd name="connsiteY0" fmla="*/ 0 h 4296945"/>
              <a:gd name="connsiteX1" fmla="*/ 3898347 w 3898347"/>
              <a:gd name="connsiteY1" fmla="*/ 3834445 h 4296945"/>
              <a:gd name="connsiteX2" fmla="*/ 3892314 w 3898347"/>
              <a:gd name="connsiteY2" fmla="*/ 3832951 h 4296945"/>
              <a:gd name="connsiteX3" fmla="*/ 3851953 w 3898347"/>
              <a:gd name="connsiteY3" fmla="*/ 3802983 h 4296945"/>
              <a:gd name="connsiteX4" fmla="*/ 3836418 w 3898347"/>
              <a:gd name="connsiteY4" fmla="*/ 3811513 h 4296945"/>
              <a:gd name="connsiteX5" fmla="*/ 3833758 w 3898347"/>
              <a:gd name="connsiteY5" fmla="*/ 3813341 h 4296945"/>
              <a:gd name="connsiteX6" fmla="*/ 3822673 w 3898347"/>
              <a:gd name="connsiteY6" fmla="*/ 3812913 h 4296945"/>
              <a:gd name="connsiteX7" fmla="*/ 3820104 w 3898347"/>
              <a:gd name="connsiteY7" fmla="*/ 3822466 h 4296945"/>
              <a:gd name="connsiteX8" fmla="*/ 3803816 w 3898347"/>
              <a:gd name="connsiteY8" fmla="*/ 3828757 h 4296945"/>
              <a:gd name="connsiteX9" fmla="*/ 3783259 w 3898347"/>
              <a:gd name="connsiteY9" fmla="*/ 3825276 h 4296945"/>
              <a:gd name="connsiteX10" fmla="*/ 3729936 w 3898347"/>
              <a:gd name="connsiteY10" fmla="*/ 3815386 h 4296945"/>
              <a:gd name="connsiteX11" fmla="*/ 3726018 w 3898347"/>
              <a:gd name="connsiteY11" fmla="*/ 3815100 h 4296945"/>
              <a:gd name="connsiteX12" fmla="*/ 3725413 w 3898347"/>
              <a:gd name="connsiteY12" fmla="*/ 3814615 h 4296945"/>
              <a:gd name="connsiteX13" fmla="*/ 3713801 w 3898347"/>
              <a:gd name="connsiteY13" fmla="*/ 3811018 h 4296945"/>
              <a:gd name="connsiteX14" fmla="*/ 3709087 w 3898347"/>
              <a:gd name="connsiteY14" fmla="*/ 3813195 h 4296945"/>
              <a:gd name="connsiteX15" fmla="*/ 3698038 w 3898347"/>
              <a:gd name="connsiteY15" fmla="*/ 3806182 h 4296945"/>
              <a:gd name="connsiteX16" fmla="*/ 3662227 w 3898347"/>
              <a:gd name="connsiteY16" fmla="*/ 3807761 h 4296945"/>
              <a:gd name="connsiteX17" fmla="*/ 3659872 w 3898347"/>
              <a:gd name="connsiteY17" fmla="*/ 3805524 h 4296945"/>
              <a:gd name="connsiteX18" fmla="*/ 3643454 w 3898347"/>
              <a:gd name="connsiteY18" fmla="*/ 3794831 h 4296945"/>
              <a:gd name="connsiteX19" fmla="*/ 3624789 w 3898347"/>
              <a:gd name="connsiteY19" fmla="*/ 3803185 h 4296945"/>
              <a:gd name="connsiteX20" fmla="*/ 3602327 w 3898347"/>
              <a:gd name="connsiteY20" fmla="*/ 3794616 h 4296945"/>
              <a:gd name="connsiteX21" fmla="*/ 3596645 w 3898347"/>
              <a:gd name="connsiteY21" fmla="*/ 3797108 h 4296945"/>
              <a:gd name="connsiteX22" fmla="*/ 3574144 w 3898347"/>
              <a:gd name="connsiteY22" fmla="*/ 3795108 h 4296945"/>
              <a:gd name="connsiteX23" fmla="*/ 3562310 w 3898347"/>
              <a:gd name="connsiteY23" fmla="*/ 3787534 h 4296945"/>
              <a:gd name="connsiteX24" fmla="*/ 3551635 w 3898347"/>
              <a:gd name="connsiteY24" fmla="*/ 3797705 h 4296945"/>
              <a:gd name="connsiteX25" fmla="*/ 3550175 w 3898347"/>
              <a:gd name="connsiteY25" fmla="*/ 3803199 h 4296945"/>
              <a:gd name="connsiteX26" fmla="*/ 3542668 w 3898347"/>
              <a:gd name="connsiteY26" fmla="*/ 3803283 h 4296945"/>
              <a:gd name="connsiteX27" fmla="*/ 3533033 w 3898347"/>
              <a:gd name="connsiteY27" fmla="*/ 3799071 h 4296945"/>
              <a:gd name="connsiteX28" fmla="*/ 3521726 w 3898347"/>
              <a:gd name="connsiteY28" fmla="*/ 3804691 h 4296945"/>
              <a:gd name="connsiteX29" fmla="*/ 3520080 w 3898347"/>
              <a:gd name="connsiteY29" fmla="*/ 3805210 h 4296945"/>
              <a:gd name="connsiteX30" fmla="*/ 3508491 w 3898347"/>
              <a:gd name="connsiteY30" fmla="*/ 3797398 h 4296945"/>
              <a:gd name="connsiteX31" fmla="*/ 3503787 w 3898347"/>
              <a:gd name="connsiteY31" fmla="*/ 3797787 h 4296945"/>
              <a:gd name="connsiteX32" fmla="*/ 3492165 w 3898347"/>
              <a:gd name="connsiteY32" fmla="*/ 3799887 h 4296945"/>
              <a:gd name="connsiteX33" fmla="*/ 3472233 w 3898347"/>
              <a:gd name="connsiteY33" fmla="*/ 3805682 h 4296945"/>
              <a:gd name="connsiteX34" fmla="*/ 3465921 w 3898347"/>
              <a:gd name="connsiteY34" fmla="*/ 3805814 h 4296945"/>
              <a:gd name="connsiteX35" fmla="*/ 3455541 w 3898347"/>
              <a:gd name="connsiteY35" fmla="*/ 3815505 h 4296945"/>
              <a:gd name="connsiteX36" fmla="*/ 3429027 w 3898347"/>
              <a:gd name="connsiteY36" fmla="*/ 3816906 h 4296945"/>
              <a:gd name="connsiteX37" fmla="*/ 3369507 w 3898347"/>
              <a:gd name="connsiteY37" fmla="*/ 3825563 h 4296945"/>
              <a:gd name="connsiteX38" fmla="*/ 3324491 w 3898347"/>
              <a:gd name="connsiteY38" fmla="*/ 3832006 h 4296945"/>
              <a:gd name="connsiteX39" fmla="*/ 3244235 w 3898347"/>
              <a:gd name="connsiteY39" fmla="*/ 3834376 h 4296945"/>
              <a:gd name="connsiteX40" fmla="*/ 3226507 w 3898347"/>
              <a:gd name="connsiteY40" fmla="*/ 3820131 h 4296945"/>
              <a:gd name="connsiteX41" fmla="*/ 3191688 w 3898347"/>
              <a:gd name="connsiteY41" fmla="*/ 3837359 h 4296945"/>
              <a:gd name="connsiteX42" fmla="*/ 3185553 w 3898347"/>
              <a:gd name="connsiteY42" fmla="*/ 3859030 h 4296945"/>
              <a:gd name="connsiteX43" fmla="*/ 3137926 w 3898347"/>
              <a:gd name="connsiteY43" fmla="*/ 3867782 h 4296945"/>
              <a:gd name="connsiteX44" fmla="*/ 3090188 w 3898347"/>
              <a:gd name="connsiteY44" fmla="*/ 3855036 h 4296945"/>
              <a:gd name="connsiteX45" fmla="*/ 3031422 w 3898347"/>
              <a:gd name="connsiteY45" fmla="*/ 3858298 h 4296945"/>
              <a:gd name="connsiteX46" fmla="*/ 2996288 w 3898347"/>
              <a:gd name="connsiteY46" fmla="*/ 3860020 h 4296945"/>
              <a:gd name="connsiteX47" fmla="*/ 2901661 w 3898347"/>
              <a:gd name="connsiteY47" fmla="*/ 3882243 h 4296945"/>
              <a:gd name="connsiteX48" fmla="*/ 2782141 w 3898347"/>
              <a:gd name="connsiteY48" fmla="*/ 3932983 h 4296945"/>
              <a:gd name="connsiteX49" fmla="*/ 2749597 w 3898347"/>
              <a:gd name="connsiteY49" fmla="*/ 3956746 h 4296945"/>
              <a:gd name="connsiteX50" fmla="*/ 2730493 w 3898347"/>
              <a:gd name="connsiteY50" fmla="*/ 3955236 h 4296945"/>
              <a:gd name="connsiteX51" fmla="*/ 2707507 w 3898347"/>
              <a:gd name="connsiteY51" fmla="*/ 3947771 h 4296945"/>
              <a:gd name="connsiteX52" fmla="*/ 2701937 w 3898347"/>
              <a:gd name="connsiteY52" fmla="*/ 3950565 h 4296945"/>
              <a:gd name="connsiteX53" fmla="*/ 2679435 w 3898347"/>
              <a:gd name="connsiteY53" fmla="*/ 3949768 h 4296945"/>
              <a:gd name="connsiteX54" fmla="*/ 2667352 w 3898347"/>
              <a:gd name="connsiteY54" fmla="*/ 3942821 h 4296945"/>
              <a:gd name="connsiteX55" fmla="*/ 2657096 w 3898347"/>
              <a:gd name="connsiteY55" fmla="*/ 3953571 h 4296945"/>
              <a:gd name="connsiteX56" fmla="*/ 2655161 w 3898347"/>
              <a:gd name="connsiteY56" fmla="*/ 3962216 h 4296945"/>
              <a:gd name="connsiteX57" fmla="*/ 2638604 w 3898347"/>
              <a:gd name="connsiteY57" fmla="*/ 3955936 h 4296945"/>
              <a:gd name="connsiteX58" fmla="*/ 2626185 w 3898347"/>
              <a:gd name="connsiteY58" fmla="*/ 3962937 h 4296945"/>
              <a:gd name="connsiteX59" fmla="*/ 2614077 w 3898347"/>
              <a:gd name="connsiteY59" fmla="*/ 3955576 h 4296945"/>
              <a:gd name="connsiteX60" fmla="*/ 2609403 w 3898347"/>
              <a:gd name="connsiteY60" fmla="*/ 3956215 h 4296945"/>
              <a:gd name="connsiteX61" fmla="*/ 2597896 w 3898347"/>
              <a:gd name="connsiteY61" fmla="*/ 3958939 h 4296945"/>
              <a:gd name="connsiteX62" fmla="*/ 2578251 w 3898347"/>
              <a:gd name="connsiteY62" fmla="*/ 3965812 h 4296945"/>
              <a:gd name="connsiteX63" fmla="*/ 2571961 w 3898347"/>
              <a:gd name="connsiteY63" fmla="*/ 3966278 h 4296945"/>
              <a:gd name="connsiteX64" fmla="*/ 2559399 w 3898347"/>
              <a:gd name="connsiteY64" fmla="*/ 3979193 h 4296945"/>
              <a:gd name="connsiteX65" fmla="*/ 2533560 w 3898347"/>
              <a:gd name="connsiteY65" fmla="*/ 3988160 h 4296945"/>
              <a:gd name="connsiteX66" fmla="*/ 2515299 w 3898347"/>
              <a:gd name="connsiteY66" fmla="*/ 4016867 h 4296945"/>
              <a:gd name="connsiteX67" fmla="*/ 2513423 w 3898347"/>
              <a:gd name="connsiteY67" fmla="*/ 4018759 h 4296945"/>
              <a:gd name="connsiteX68" fmla="*/ 2482991 w 3898347"/>
              <a:gd name="connsiteY68" fmla="*/ 4012935 h 4296945"/>
              <a:gd name="connsiteX69" fmla="*/ 2446940 w 3898347"/>
              <a:gd name="connsiteY69" fmla="*/ 4021172 h 4296945"/>
              <a:gd name="connsiteX70" fmla="*/ 2404883 w 3898347"/>
              <a:gd name="connsiteY70" fmla="*/ 4024808 h 4296945"/>
              <a:gd name="connsiteX71" fmla="*/ 2373894 w 3898347"/>
              <a:gd name="connsiteY71" fmla="*/ 4023827 h 4296945"/>
              <a:gd name="connsiteX72" fmla="*/ 2297080 w 3898347"/>
              <a:gd name="connsiteY72" fmla="*/ 4040841 h 4296945"/>
              <a:gd name="connsiteX73" fmla="*/ 2170615 w 3898347"/>
              <a:gd name="connsiteY73" fmla="*/ 4077196 h 4296945"/>
              <a:gd name="connsiteX74" fmla="*/ 2143580 w 3898347"/>
              <a:gd name="connsiteY74" fmla="*/ 4083102 h 4296945"/>
              <a:gd name="connsiteX75" fmla="*/ 2119893 w 3898347"/>
              <a:gd name="connsiteY75" fmla="*/ 4080874 h 4296945"/>
              <a:gd name="connsiteX76" fmla="*/ 2114008 w 3898347"/>
              <a:gd name="connsiteY76" fmla="*/ 4073996 h 4296945"/>
              <a:gd name="connsiteX77" fmla="*/ 2099067 w 3898347"/>
              <a:gd name="connsiteY77" fmla="*/ 4076068 h 4296945"/>
              <a:gd name="connsiteX78" fmla="*/ 2095000 w 3898347"/>
              <a:gd name="connsiteY78" fmla="*/ 4075096 h 4296945"/>
              <a:gd name="connsiteX79" fmla="*/ 2071767 w 3898347"/>
              <a:gd name="connsiteY79" fmla="*/ 4071044 h 4296945"/>
              <a:gd name="connsiteX80" fmla="*/ 2024486 w 3898347"/>
              <a:gd name="connsiteY80" fmla="*/ 4100276 h 4296945"/>
              <a:gd name="connsiteX81" fmla="*/ 1964411 w 3898347"/>
              <a:gd name="connsiteY81" fmla="*/ 4105069 h 4296945"/>
              <a:gd name="connsiteX82" fmla="*/ 1739945 w 3898347"/>
              <a:gd name="connsiteY82" fmla="*/ 4171795 h 4296945"/>
              <a:gd name="connsiteX83" fmla="*/ 1610556 w 3898347"/>
              <a:gd name="connsiteY83" fmla="*/ 4167701 h 4296945"/>
              <a:gd name="connsiteX84" fmla="*/ 1553623 w 3898347"/>
              <a:gd name="connsiteY84" fmla="*/ 4236045 h 4296945"/>
              <a:gd name="connsiteX85" fmla="*/ 1548640 w 3898347"/>
              <a:gd name="connsiteY85" fmla="*/ 4238297 h 4296945"/>
              <a:gd name="connsiteX86" fmla="*/ 1530136 w 3898347"/>
              <a:gd name="connsiteY86" fmla="*/ 4227121 h 4296945"/>
              <a:gd name="connsiteX87" fmla="*/ 1508787 w 3898347"/>
              <a:gd name="connsiteY87" fmla="*/ 4234213 h 4296945"/>
              <a:gd name="connsiteX88" fmla="*/ 1488914 w 3898347"/>
              <a:gd name="connsiteY88" fmla="*/ 4241772 h 4296945"/>
              <a:gd name="connsiteX89" fmla="*/ 1488999 w 3898347"/>
              <a:gd name="connsiteY89" fmla="*/ 4251186 h 4296945"/>
              <a:gd name="connsiteX90" fmla="*/ 1475364 w 3898347"/>
              <a:gd name="connsiteY90" fmla="*/ 4248364 h 4296945"/>
              <a:gd name="connsiteX91" fmla="*/ 1457275 w 3898347"/>
              <a:gd name="connsiteY91" fmla="*/ 4252863 h 4296945"/>
              <a:gd name="connsiteX92" fmla="*/ 1448085 w 3898347"/>
              <a:gd name="connsiteY92" fmla="*/ 4248391 h 4296945"/>
              <a:gd name="connsiteX93" fmla="*/ 1315306 w 3898347"/>
              <a:gd name="connsiteY93" fmla="*/ 4237004 h 4296945"/>
              <a:gd name="connsiteX94" fmla="*/ 1272434 w 3898347"/>
              <a:gd name="connsiteY94" fmla="*/ 4244958 h 4296945"/>
              <a:gd name="connsiteX95" fmla="*/ 1231567 w 3898347"/>
              <a:gd name="connsiteY95" fmla="*/ 4219356 h 4296945"/>
              <a:gd name="connsiteX96" fmla="*/ 1216643 w 3898347"/>
              <a:gd name="connsiteY96" fmla="*/ 4229828 h 4296945"/>
              <a:gd name="connsiteX97" fmla="*/ 1214101 w 3898347"/>
              <a:gd name="connsiteY97" fmla="*/ 4231991 h 4296945"/>
              <a:gd name="connsiteX98" fmla="*/ 1203193 w 3898347"/>
              <a:gd name="connsiteY98" fmla="*/ 4232867 h 4296945"/>
              <a:gd name="connsiteX99" fmla="*/ 1201049 w 3898347"/>
              <a:gd name="connsiteY99" fmla="*/ 4242842 h 4296945"/>
              <a:gd name="connsiteX100" fmla="*/ 1185298 w 3898347"/>
              <a:gd name="connsiteY100" fmla="*/ 4251133 h 4296945"/>
              <a:gd name="connsiteX101" fmla="*/ 1164955 w 3898347"/>
              <a:gd name="connsiteY101" fmla="*/ 4250027 h 4296945"/>
              <a:gd name="connsiteX102" fmla="*/ 1067357 w 3898347"/>
              <a:gd name="connsiteY102" fmla="*/ 4233908 h 4296945"/>
              <a:gd name="connsiteX103" fmla="*/ 1009492 w 3898347"/>
              <a:gd name="connsiteY103" fmla="*/ 4230455 h 4296945"/>
              <a:gd name="connsiteX104" fmla="*/ 988345 w 3898347"/>
              <a:gd name="connsiteY104" fmla="*/ 4238880 h 4296945"/>
              <a:gd name="connsiteX105" fmla="*/ 958251 w 3898347"/>
              <a:gd name="connsiteY105" fmla="*/ 4244100 h 4296945"/>
              <a:gd name="connsiteX106" fmla="*/ 905785 w 3898347"/>
              <a:gd name="connsiteY106" fmla="*/ 4260845 h 4296945"/>
              <a:gd name="connsiteX107" fmla="*/ 834176 w 3898347"/>
              <a:gd name="connsiteY107" fmla="*/ 4270241 h 4296945"/>
              <a:gd name="connsiteX108" fmla="*/ 778474 w 3898347"/>
              <a:gd name="connsiteY108" fmla="*/ 4235526 h 4296945"/>
              <a:gd name="connsiteX109" fmla="*/ 774418 w 3898347"/>
              <a:gd name="connsiteY109" fmla="*/ 4242583 h 4296945"/>
              <a:gd name="connsiteX110" fmla="*/ 737705 w 3898347"/>
              <a:gd name="connsiteY110" fmla="*/ 4238891 h 4296945"/>
              <a:gd name="connsiteX111" fmla="*/ 605027 w 3898347"/>
              <a:gd name="connsiteY111" fmla="*/ 4175863 h 4296945"/>
              <a:gd name="connsiteX112" fmla="*/ 533391 w 3898347"/>
              <a:gd name="connsiteY112" fmla="*/ 4170035 h 4296945"/>
              <a:gd name="connsiteX113" fmla="*/ 508621 w 3898347"/>
              <a:gd name="connsiteY113" fmla="*/ 4176044 h 4296945"/>
              <a:gd name="connsiteX114" fmla="*/ 467082 w 3898347"/>
              <a:gd name="connsiteY114" fmla="*/ 4185616 h 4296945"/>
              <a:gd name="connsiteX115" fmla="*/ 437646 w 3898347"/>
              <a:gd name="connsiteY115" fmla="*/ 4212658 h 4296945"/>
              <a:gd name="connsiteX116" fmla="*/ 402271 w 3898347"/>
              <a:gd name="connsiteY116" fmla="*/ 4212774 h 4296945"/>
              <a:gd name="connsiteX117" fmla="*/ 391968 w 3898347"/>
              <a:gd name="connsiteY117" fmla="*/ 4187073 h 4296945"/>
              <a:gd name="connsiteX118" fmla="*/ 354806 w 3898347"/>
              <a:gd name="connsiteY118" fmla="*/ 4195545 h 4296945"/>
              <a:gd name="connsiteX119" fmla="*/ 298662 w 3898347"/>
              <a:gd name="connsiteY119" fmla="*/ 4211227 h 4296945"/>
              <a:gd name="connsiteX120" fmla="*/ 265740 w 3898347"/>
              <a:gd name="connsiteY120" fmla="*/ 4213623 h 4296945"/>
              <a:gd name="connsiteX121" fmla="*/ 176403 w 3898347"/>
              <a:gd name="connsiteY121" fmla="*/ 4227393 h 4296945"/>
              <a:gd name="connsiteX122" fmla="*/ 37148 w 3898347"/>
              <a:gd name="connsiteY122" fmla="*/ 4289154 h 4296945"/>
              <a:gd name="connsiteX123" fmla="*/ 5850 w 3898347"/>
              <a:gd name="connsiteY123" fmla="*/ 4296945 h 4296945"/>
              <a:gd name="connsiteX124" fmla="*/ 0 w 3898347"/>
              <a:gd name="connsiteY124" fmla="*/ 4221939 h 4296945"/>
              <a:gd name="connsiteX125" fmla="*/ 0 w 3898347"/>
              <a:gd name="connsiteY125" fmla="*/ 15850 h 4296945"/>
              <a:gd name="connsiteX126" fmla="*/ 3898347 w 3898347"/>
              <a:gd name="connsiteY126" fmla="*/ 0 h 4296945"/>
              <a:gd name="connsiteX0" fmla="*/ 3898347 w 3898347"/>
              <a:gd name="connsiteY0" fmla="*/ 0 h 4296945"/>
              <a:gd name="connsiteX1" fmla="*/ 3898347 w 3898347"/>
              <a:gd name="connsiteY1" fmla="*/ 3834445 h 4296945"/>
              <a:gd name="connsiteX2" fmla="*/ 3892314 w 3898347"/>
              <a:gd name="connsiteY2" fmla="*/ 3832951 h 4296945"/>
              <a:gd name="connsiteX3" fmla="*/ 3851953 w 3898347"/>
              <a:gd name="connsiteY3" fmla="*/ 3802983 h 4296945"/>
              <a:gd name="connsiteX4" fmla="*/ 3836418 w 3898347"/>
              <a:gd name="connsiteY4" fmla="*/ 3811513 h 4296945"/>
              <a:gd name="connsiteX5" fmla="*/ 3833758 w 3898347"/>
              <a:gd name="connsiteY5" fmla="*/ 3813341 h 4296945"/>
              <a:gd name="connsiteX6" fmla="*/ 3822673 w 3898347"/>
              <a:gd name="connsiteY6" fmla="*/ 3812913 h 4296945"/>
              <a:gd name="connsiteX7" fmla="*/ 3820104 w 3898347"/>
              <a:gd name="connsiteY7" fmla="*/ 3822466 h 4296945"/>
              <a:gd name="connsiteX8" fmla="*/ 3803816 w 3898347"/>
              <a:gd name="connsiteY8" fmla="*/ 3828757 h 4296945"/>
              <a:gd name="connsiteX9" fmla="*/ 3783259 w 3898347"/>
              <a:gd name="connsiteY9" fmla="*/ 3825276 h 4296945"/>
              <a:gd name="connsiteX10" fmla="*/ 3729936 w 3898347"/>
              <a:gd name="connsiteY10" fmla="*/ 3815386 h 4296945"/>
              <a:gd name="connsiteX11" fmla="*/ 3726018 w 3898347"/>
              <a:gd name="connsiteY11" fmla="*/ 3815100 h 4296945"/>
              <a:gd name="connsiteX12" fmla="*/ 3725413 w 3898347"/>
              <a:gd name="connsiteY12" fmla="*/ 3814615 h 4296945"/>
              <a:gd name="connsiteX13" fmla="*/ 3713801 w 3898347"/>
              <a:gd name="connsiteY13" fmla="*/ 3811018 h 4296945"/>
              <a:gd name="connsiteX14" fmla="*/ 3709087 w 3898347"/>
              <a:gd name="connsiteY14" fmla="*/ 3813195 h 4296945"/>
              <a:gd name="connsiteX15" fmla="*/ 3698038 w 3898347"/>
              <a:gd name="connsiteY15" fmla="*/ 3806182 h 4296945"/>
              <a:gd name="connsiteX16" fmla="*/ 3662227 w 3898347"/>
              <a:gd name="connsiteY16" fmla="*/ 3807761 h 4296945"/>
              <a:gd name="connsiteX17" fmla="*/ 3659872 w 3898347"/>
              <a:gd name="connsiteY17" fmla="*/ 3805524 h 4296945"/>
              <a:gd name="connsiteX18" fmla="*/ 3643454 w 3898347"/>
              <a:gd name="connsiteY18" fmla="*/ 3794831 h 4296945"/>
              <a:gd name="connsiteX19" fmla="*/ 3624789 w 3898347"/>
              <a:gd name="connsiteY19" fmla="*/ 3803185 h 4296945"/>
              <a:gd name="connsiteX20" fmla="*/ 3602327 w 3898347"/>
              <a:gd name="connsiteY20" fmla="*/ 3794616 h 4296945"/>
              <a:gd name="connsiteX21" fmla="*/ 3596645 w 3898347"/>
              <a:gd name="connsiteY21" fmla="*/ 3797108 h 4296945"/>
              <a:gd name="connsiteX22" fmla="*/ 3574144 w 3898347"/>
              <a:gd name="connsiteY22" fmla="*/ 3795108 h 4296945"/>
              <a:gd name="connsiteX23" fmla="*/ 3562310 w 3898347"/>
              <a:gd name="connsiteY23" fmla="*/ 3787534 h 4296945"/>
              <a:gd name="connsiteX24" fmla="*/ 3551635 w 3898347"/>
              <a:gd name="connsiteY24" fmla="*/ 3797705 h 4296945"/>
              <a:gd name="connsiteX25" fmla="*/ 3550175 w 3898347"/>
              <a:gd name="connsiteY25" fmla="*/ 3803199 h 4296945"/>
              <a:gd name="connsiteX26" fmla="*/ 3542668 w 3898347"/>
              <a:gd name="connsiteY26" fmla="*/ 3803283 h 4296945"/>
              <a:gd name="connsiteX27" fmla="*/ 3533033 w 3898347"/>
              <a:gd name="connsiteY27" fmla="*/ 3799071 h 4296945"/>
              <a:gd name="connsiteX28" fmla="*/ 3521726 w 3898347"/>
              <a:gd name="connsiteY28" fmla="*/ 3804691 h 4296945"/>
              <a:gd name="connsiteX29" fmla="*/ 3520080 w 3898347"/>
              <a:gd name="connsiteY29" fmla="*/ 3805210 h 4296945"/>
              <a:gd name="connsiteX30" fmla="*/ 3508491 w 3898347"/>
              <a:gd name="connsiteY30" fmla="*/ 3797398 h 4296945"/>
              <a:gd name="connsiteX31" fmla="*/ 3503787 w 3898347"/>
              <a:gd name="connsiteY31" fmla="*/ 3797787 h 4296945"/>
              <a:gd name="connsiteX32" fmla="*/ 3492165 w 3898347"/>
              <a:gd name="connsiteY32" fmla="*/ 3799887 h 4296945"/>
              <a:gd name="connsiteX33" fmla="*/ 3472233 w 3898347"/>
              <a:gd name="connsiteY33" fmla="*/ 3805682 h 4296945"/>
              <a:gd name="connsiteX34" fmla="*/ 3465921 w 3898347"/>
              <a:gd name="connsiteY34" fmla="*/ 3805814 h 4296945"/>
              <a:gd name="connsiteX35" fmla="*/ 3455541 w 3898347"/>
              <a:gd name="connsiteY35" fmla="*/ 3815505 h 4296945"/>
              <a:gd name="connsiteX36" fmla="*/ 3429027 w 3898347"/>
              <a:gd name="connsiteY36" fmla="*/ 3816906 h 4296945"/>
              <a:gd name="connsiteX37" fmla="*/ 3369507 w 3898347"/>
              <a:gd name="connsiteY37" fmla="*/ 3825563 h 4296945"/>
              <a:gd name="connsiteX38" fmla="*/ 3324491 w 3898347"/>
              <a:gd name="connsiteY38" fmla="*/ 3832006 h 4296945"/>
              <a:gd name="connsiteX39" fmla="*/ 3244235 w 3898347"/>
              <a:gd name="connsiteY39" fmla="*/ 3834376 h 4296945"/>
              <a:gd name="connsiteX40" fmla="*/ 3226507 w 3898347"/>
              <a:gd name="connsiteY40" fmla="*/ 3820131 h 4296945"/>
              <a:gd name="connsiteX41" fmla="*/ 3191688 w 3898347"/>
              <a:gd name="connsiteY41" fmla="*/ 3837359 h 4296945"/>
              <a:gd name="connsiteX42" fmla="*/ 3185553 w 3898347"/>
              <a:gd name="connsiteY42" fmla="*/ 3859030 h 4296945"/>
              <a:gd name="connsiteX43" fmla="*/ 3137926 w 3898347"/>
              <a:gd name="connsiteY43" fmla="*/ 3867782 h 4296945"/>
              <a:gd name="connsiteX44" fmla="*/ 3090188 w 3898347"/>
              <a:gd name="connsiteY44" fmla="*/ 3855036 h 4296945"/>
              <a:gd name="connsiteX45" fmla="*/ 3031422 w 3898347"/>
              <a:gd name="connsiteY45" fmla="*/ 3858298 h 4296945"/>
              <a:gd name="connsiteX46" fmla="*/ 2996288 w 3898347"/>
              <a:gd name="connsiteY46" fmla="*/ 3860020 h 4296945"/>
              <a:gd name="connsiteX47" fmla="*/ 2901661 w 3898347"/>
              <a:gd name="connsiteY47" fmla="*/ 3882243 h 4296945"/>
              <a:gd name="connsiteX48" fmla="*/ 2782141 w 3898347"/>
              <a:gd name="connsiteY48" fmla="*/ 3932983 h 4296945"/>
              <a:gd name="connsiteX49" fmla="*/ 2749597 w 3898347"/>
              <a:gd name="connsiteY49" fmla="*/ 3956746 h 4296945"/>
              <a:gd name="connsiteX50" fmla="*/ 2730493 w 3898347"/>
              <a:gd name="connsiteY50" fmla="*/ 3955236 h 4296945"/>
              <a:gd name="connsiteX51" fmla="*/ 2707507 w 3898347"/>
              <a:gd name="connsiteY51" fmla="*/ 3947771 h 4296945"/>
              <a:gd name="connsiteX52" fmla="*/ 2701937 w 3898347"/>
              <a:gd name="connsiteY52" fmla="*/ 3950565 h 4296945"/>
              <a:gd name="connsiteX53" fmla="*/ 2679435 w 3898347"/>
              <a:gd name="connsiteY53" fmla="*/ 3949768 h 4296945"/>
              <a:gd name="connsiteX54" fmla="*/ 2667352 w 3898347"/>
              <a:gd name="connsiteY54" fmla="*/ 3942821 h 4296945"/>
              <a:gd name="connsiteX55" fmla="*/ 2657096 w 3898347"/>
              <a:gd name="connsiteY55" fmla="*/ 3953571 h 4296945"/>
              <a:gd name="connsiteX56" fmla="*/ 2655161 w 3898347"/>
              <a:gd name="connsiteY56" fmla="*/ 3962216 h 4296945"/>
              <a:gd name="connsiteX57" fmla="*/ 2638604 w 3898347"/>
              <a:gd name="connsiteY57" fmla="*/ 3955936 h 4296945"/>
              <a:gd name="connsiteX58" fmla="*/ 2626185 w 3898347"/>
              <a:gd name="connsiteY58" fmla="*/ 3962937 h 4296945"/>
              <a:gd name="connsiteX59" fmla="*/ 2614077 w 3898347"/>
              <a:gd name="connsiteY59" fmla="*/ 3955576 h 4296945"/>
              <a:gd name="connsiteX60" fmla="*/ 2609403 w 3898347"/>
              <a:gd name="connsiteY60" fmla="*/ 3956215 h 4296945"/>
              <a:gd name="connsiteX61" fmla="*/ 2597896 w 3898347"/>
              <a:gd name="connsiteY61" fmla="*/ 3958939 h 4296945"/>
              <a:gd name="connsiteX62" fmla="*/ 2578251 w 3898347"/>
              <a:gd name="connsiteY62" fmla="*/ 3965812 h 4296945"/>
              <a:gd name="connsiteX63" fmla="*/ 2571961 w 3898347"/>
              <a:gd name="connsiteY63" fmla="*/ 3966278 h 4296945"/>
              <a:gd name="connsiteX64" fmla="*/ 2559399 w 3898347"/>
              <a:gd name="connsiteY64" fmla="*/ 3979193 h 4296945"/>
              <a:gd name="connsiteX65" fmla="*/ 2533560 w 3898347"/>
              <a:gd name="connsiteY65" fmla="*/ 3988160 h 4296945"/>
              <a:gd name="connsiteX66" fmla="*/ 2515299 w 3898347"/>
              <a:gd name="connsiteY66" fmla="*/ 4016867 h 4296945"/>
              <a:gd name="connsiteX67" fmla="*/ 2513423 w 3898347"/>
              <a:gd name="connsiteY67" fmla="*/ 4018759 h 4296945"/>
              <a:gd name="connsiteX68" fmla="*/ 2482991 w 3898347"/>
              <a:gd name="connsiteY68" fmla="*/ 4012935 h 4296945"/>
              <a:gd name="connsiteX69" fmla="*/ 2446940 w 3898347"/>
              <a:gd name="connsiteY69" fmla="*/ 4021172 h 4296945"/>
              <a:gd name="connsiteX70" fmla="*/ 2404883 w 3898347"/>
              <a:gd name="connsiteY70" fmla="*/ 4024808 h 4296945"/>
              <a:gd name="connsiteX71" fmla="*/ 2373894 w 3898347"/>
              <a:gd name="connsiteY71" fmla="*/ 4023827 h 4296945"/>
              <a:gd name="connsiteX72" fmla="*/ 2297080 w 3898347"/>
              <a:gd name="connsiteY72" fmla="*/ 4040841 h 4296945"/>
              <a:gd name="connsiteX73" fmla="*/ 2170615 w 3898347"/>
              <a:gd name="connsiteY73" fmla="*/ 4077196 h 4296945"/>
              <a:gd name="connsiteX74" fmla="*/ 2143580 w 3898347"/>
              <a:gd name="connsiteY74" fmla="*/ 4083102 h 4296945"/>
              <a:gd name="connsiteX75" fmla="*/ 2119893 w 3898347"/>
              <a:gd name="connsiteY75" fmla="*/ 4080874 h 4296945"/>
              <a:gd name="connsiteX76" fmla="*/ 2114008 w 3898347"/>
              <a:gd name="connsiteY76" fmla="*/ 4073996 h 4296945"/>
              <a:gd name="connsiteX77" fmla="*/ 2099067 w 3898347"/>
              <a:gd name="connsiteY77" fmla="*/ 4076068 h 4296945"/>
              <a:gd name="connsiteX78" fmla="*/ 2095000 w 3898347"/>
              <a:gd name="connsiteY78" fmla="*/ 4075096 h 4296945"/>
              <a:gd name="connsiteX79" fmla="*/ 2071767 w 3898347"/>
              <a:gd name="connsiteY79" fmla="*/ 4071044 h 4296945"/>
              <a:gd name="connsiteX80" fmla="*/ 2024486 w 3898347"/>
              <a:gd name="connsiteY80" fmla="*/ 4100276 h 4296945"/>
              <a:gd name="connsiteX81" fmla="*/ 1964411 w 3898347"/>
              <a:gd name="connsiteY81" fmla="*/ 4105069 h 4296945"/>
              <a:gd name="connsiteX82" fmla="*/ 1739945 w 3898347"/>
              <a:gd name="connsiteY82" fmla="*/ 4171795 h 4296945"/>
              <a:gd name="connsiteX83" fmla="*/ 1610556 w 3898347"/>
              <a:gd name="connsiteY83" fmla="*/ 4167701 h 4296945"/>
              <a:gd name="connsiteX84" fmla="*/ 1553623 w 3898347"/>
              <a:gd name="connsiteY84" fmla="*/ 4236045 h 4296945"/>
              <a:gd name="connsiteX85" fmla="*/ 1548640 w 3898347"/>
              <a:gd name="connsiteY85" fmla="*/ 4238297 h 4296945"/>
              <a:gd name="connsiteX86" fmla="*/ 1530136 w 3898347"/>
              <a:gd name="connsiteY86" fmla="*/ 4227121 h 4296945"/>
              <a:gd name="connsiteX87" fmla="*/ 1508787 w 3898347"/>
              <a:gd name="connsiteY87" fmla="*/ 4234213 h 4296945"/>
              <a:gd name="connsiteX88" fmla="*/ 1488914 w 3898347"/>
              <a:gd name="connsiteY88" fmla="*/ 4241772 h 4296945"/>
              <a:gd name="connsiteX89" fmla="*/ 1488999 w 3898347"/>
              <a:gd name="connsiteY89" fmla="*/ 4251186 h 4296945"/>
              <a:gd name="connsiteX90" fmla="*/ 1475364 w 3898347"/>
              <a:gd name="connsiteY90" fmla="*/ 4248364 h 4296945"/>
              <a:gd name="connsiteX91" fmla="*/ 1457275 w 3898347"/>
              <a:gd name="connsiteY91" fmla="*/ 4252863 h 4296945"/>
              <a:gd name="connsiteX92" fmla="*/ 1448085 w 3898347"/>
              <a:gd name="connsiteY92" fmla="*/ 4248391 h 4296945"/>
              <a:gd name="connsiteX93" fmla="*/ 1315306 w 3898347"/>
              <a:gd name="connsiteY93" fmla="*/ 4237004 h 4296945"/>
              <a:gd name="connsiteX94" fmla="*/ 1272434 w 3898347"/>
              <a:gd name="connsiteY94" fmla="*/ 4244958 h 4296945"/>
              <a:gd name="connsiteX95" fmla="*/ 1231567 w 3898347"/>
              <a:gd name="connsiteY95" fmla="*/ 4219356 h 4296945"/>
              <a:gd name="connsiteX96" fmla="*/ 1216643 w 3898347"/>
              <a:gd name="connsiteY96" fmla="*/ 4229828 h 4296945"/>
              <a:gd name="connsiteX97" fmla="*/ 1214101 w 3898347"/>
              <a:gd name="connsiteY97" fmla="*/ 4231991 h 4296945"/>
              <a:gd name="connsiteX98" fmla="*/ 1203193 w 3898347"/>
              <a:gd name="connsiteY98" fmla="*/ 4232867 h 4296945"/>
              <a:gd name="connsiteX99" fmla="*/ 1201049 w 3898347"/>
              <a:gd name="connsiteY99" fmla="*/ 4242842 h 4296945"/>
              <a:gd name="connsiteX100" fmla="*/ 1185298 w 3898347"/>
              <a:gd name="connsiteY100" fmla="*/ 4251133 h 4296945"/>
              <a:gd name="connsiteX101" fmla="*/ 1164955 w 3898347"/>
              <a:gd name="connsiteY101" fmla="*/ 4250027 h 4296945"/>
              <a:gd name="connsiteX102" fmla="*/ 1067357 w 3898347"/>
              <a:gd name="connsiteY102" fmla="*/ 4233908 h 4296945"/>
              <a:gd name="connsiteX103" fmla="*/ 1009492 w 3898347"/>
              <a:gd name="connsiteY103" fmla="*/ 4230455 h 4296945"/>
              <a:gd name="connsiteX104" fmla="*/ 988345 w 3898347"/>
              <a:gd name="connsiteY104" fmla="*/ 4238880 h 4296945"/>
              <a:gd name="connsiteX105" fmla="*/ 958251 w 3898347"/>
              <a:gd name="connsiteY105" fmla="*/ 4244100 h 4296945"/>
              <a:gd name="connsiteX106" fmla="*/ 905785 w 3898347"/>
              <a:gd name="connsiteY106" fmla="*/ 4260845 h 4296945"/>
              <a:gd name="connsiteX107" fmla="*/ 834176 w 3898347"/>
              <a:gd name="connsiteY107" fmla="*/ 4270241 h 4296945"/>
              <a:gd name="connsiteX108" fmla="*/ 778474 w 3898347"/>
              <a:gd name="connsiteY108" fmla="*/ 4235526 h 4296945"/>
              <a:gd name="connsiteX109" fmla="*/ 774418 w 3898347"/>
              <a:gd name="connsiteY109" fmla="*/ 4242583 h 4296945"/>
              <a:gd name="connsiteX110" fmla="*/ 737705 w 3898347"/>
              <a:gd name="connsiteY110" fmla="*/ 4238891 h 4296945"/>
              <a:gd name="connsiteX111" fmla="*/ 605027 w 3898347"/>
              <a:gd name="connsiteY111" fmla="*/ 4175863 h 4296945"/>
              <a:gd name="connsiteX112" fmla="*/ 533391 w 3898347"/>
              <a:gd name="connsiteY112" fmla="*/ 4170035 h 4296945"/>
              <a:gd name="connsiteX113" fmla="*/ 508621 w 3898347"/>
              <a:gd name="connsiteY113" fmla="*/ 4176044 h 4296945"/>
              <a:gd name="connsiteX114" fmla="*/ 467082 w 3898347"/>
              <a:gd name="connsiteY114" fmla="*/ 4185616 h 4296945"/>
              <a:gd name="connsiteX115" fmla="*/ 437646 w 3898347"/>
              <a:gd name="connsiteY115" fmla="*/ 4212658 h 4296945"/>
              <a:gd name="connsiteX116" fmla="*/ 402271 w 3898347"/>
              <a:gd name="connsiteY116" fmla="*/ 4212774 h 4296945"/>
              <a:gd name="connsiteX117" fmla="*/ 391968 w 3898347"/>
              <a:gd name="connsiteY117" fmla="*/ 4187073 h 4296945"/>
              <a:gd name="connsiteX118" fmla="*/ 354806 w 3898347"/>
              <a:gd name="connsiteY118" fmla="*/ 4195545 h 4296945"/>
              <a:gd name="connsiteX119" fmla="*/ 298662 w 3898347"/>
              <a:gd name="connsiteY119" fmla="*/ 4211227 h 4296945"/>
              <a:gd name="connsiteX120" fmla="*/ 265740 w 3898347"/>
              <a:gd name="connsiteY120" fmla="*/ 4213623 h 4296945"/>
              <a:gd name="connsiteX121" fmla="*/ 176403 w 3898347"/>
              <a:gd name="connsiteY121" fmla="*/ 4227393 h 4296945"/>
              <a:gd name="connsiteX122" fmla="*/ 82528 w 3898347"/>
              <a:gd name="connsiteY122" fmla="*/ 4275540 h 4296945"/>
              <a:gd name="connsiteX123" fmla="*/ 5850 w 3898347"/>
              <a:gd name="connsiteY123" fmla="*/ 4296945 h 4296945"/>
              <a:gd name="connsiteX124" fmla="*/ 0 w 3898347"/>
              <a:gd name="connsiteY124" fmla="*/ 4221939 h 4296945"/>
              <a:gd name="connsiteX125" fmla="*/ 0 w 3898347"/>
              <a:gd name="connsiteY125" fmla="*/ 15850 h 4296945"/>
              <a:gd name="connsiteX126" fmla="*/ 3898347 w 3898347"/>
              <a:gd name="connsiteY126" fmla="*/ 0 h 4296945"/>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83259 w 3898347"/>
              <a:gd name="connsiteY9" fmla="*/ 3825276 h 4275540"/>
              <a:gd name="connsiteX10" fmla="*/ 3729936 w 3898347"/>
              <a:gd name="connsiteY10" fmla="*/ 3815386 h 4275540"/>
              <a:gd name="connsiteX11" fmla="*/ 3726018 w 3898347"/>
              <a:gd name="connsiteY11" fmla="*/ 3815100 h 4275540"/>
              <a:gd name="connsiteX12" fmla="*/ 3725413 w 3898347"/>
              <a:gd name="connsiteY12" fmla="*/ 3814615 h 4275540"/>
              <a:gd name="connsiteX13" fmla="*/ 3713801 w 3898347"/>
              <a:gd name="connsiteY13" fmla="*/ 3811018 h 4275540"/>
              <a:gd name="connsiteX14" fmla="*/ 3709087 w 3898347"/>
              <a:gd name="connsiteY14" fmla="*/ 3813195 h 4275540"/>
              <a:gd name="connsiteX15" fmla="*/ 3698038 w 3898347"/>
              <a:gd name="connsiteY15" fmla="*/ 3806182 h 4275540"/>
              <a:gd name="connsiteX16" fmla="*/ 3662227 w 3898347"/>
              <a:gd name="connsiteY16" fmla="*/ 3807761 h 4275540"/>
              <a:gd name="connsiteX17" fmla="*/ 3659872 w 3898347"/>
              <a:gd name="connsiteY17" fmla="*/ 3805524 h 4275540"/>
              <a:gd name="connsiteX18" fmla="*/ 3643454 w 3898347"/>
              <a:gd name="connsiteY18" fmla="*/ 3794831 h 4275540"/>
              <a:gd name="connsiteX19" fmla="*/ 3624789 w 3898347"/>
              <a:gd name="connsiteY19" fmla="*/ 3803185 h 4275540"/>
              <a:gd name="connsiteX20" fmla="*/ 3602327 w 3898347"/>
              <a:gd name="connsiteY20" fmla="*/ 3794616 h 4275540"/>
              <a:gd name="connsiteX21" fmla="*/ 3596645 w 3898347"/>
              <a:gd name="connsiteY21" fmla="*/ 3797108 h 4275540"/>
              <a:gd name="connsiteX22" fmla="*/ 3574144 w 3898347"/>
              <a:gd name="connsiteY22" fmla="*/ 3795108 h 4275540"/>
              <a:gd name="connsiteX23" fmla="*/ 3562310 w 3898347"/>
              <a:gd name="connsiteY23" fmla="*/ 3787534 h 4275540"/>
              <a:gd name="connsiteX24" fmla="*/ 3551635 w 3898347"/>
              <a:gd name="connsiteY24" fmla="*/ 3797705 h 4275540"/>
              <a:gd name="connsiteX25" fmla="*/ 3550175 w 3898347"/>
              <a:gd name="connsiteY25" fmla="*/ 3803199 h 4275540"/>
              <a:gd name="connsiteX26" fmla="*/ 3542668 w 3898347"/>
              <a:gd name="connsiteY26" fmla="*/ 3803283 h 4275540"/>
              <a:gd name="connsiteX27" fmla="*/ 3533033 w 3898347"/>
              <a:gd name="connsiteY27" fmla="*/ 3799071 h 4275540"/>
              <a:gd name="connsiteX28" fmla="*/ 3521726 w 3898347"/>
              <a:gd name="connsiteY28" fmla="*/ 3804691 h 4275540"/>
              <a:gd name="connsiteX29" fmla="*/ 3520080 w 3898347"/>
              <a:gd name="connsiteY29" fmla="*/ 3805210 h 4275540"/>
              <a:gd name="connsiteX30" fmla="*/ 3508491 w 3898347"/>
              <a:gd name="connsiteY30" fmla="*/ 3797398 h 4275540"/>
              <a:gd name="connsiteX31" fmla="*/ 3503787 w 3898347"/>
              <a:gd name="connsiteY31" fmla="*/ 3797787 h 4275540"/>
              <a:gd name="connsiteX32" fmla="*/ 3492165 w 3898347"/>
              <a:gd name="connsiteY32" fmla="*/ 3799887 h 4275540"/>
              <a:gd name="connsiteX33" fmla="*/ 3472233 w 3898347"/>
              <a:gd name="connsiteY33" fmla="*/ 3805682 h 4275540"/>
              <a:gd name="connsiteX34" fmla="*/ 3465921 w 3898347"/>
              <a:gd name="connsiteY34" fmla="*/ 3805814 h 4275540"/>
              <a:gd name="connsiteX35" fmla="*/ 3455541 w 3898347"/>
              <a:gd name="connsiteY35" fmla="*/ 3815505 h 4275540"/>
              <a:gd name="connsiteX36" fmla="*/ 3429027 w 3898347"/>
              <a:gd name="connsiteY36" fmla="*/ 3816906 h 4275540"/>
              <a:gd name="connsiteX37" fmla="*/ 3369507 w 3898347"/>
              <a:gd name="connsiteY37" fmla="*/ 3825563 h 4275540"/>
              <a:gd name="connsiteX38" fmla="*/ 3324491 w 3898347"/>
              <a:gd name="connsiteY38" fmla="*/ 3832006 h 4275540"/>
              <a:gd name="connsiteX39" fmla="*/ 3244235 w 3898347"/>
              <a:gd name="connsiteY39" fmla="*/ 3834376 h 4275540"/>
              <a:gd name="connsiteX40" fmla="*/ 3226507 w 3898347"/>
              <a:gd name="connsiteY40" fmla="*/ 3820131 h 4275540"/>
              <a:gd name="connsiteX41" fmla="*/ 3191688 w 3898347"/>
              <a:gd name="connsiteY41" fmla="*/ 3837359 h 4275540"/>
              <a:gd name="connsiteX42" fmla="*/ 3185553 w 3898347"/>
              <a:gd name="connsiteY42" fmla="*/ 3859030 h 4275540"/>
              <a:gd name="connsiteX43" fmla="*/ 3137926 w 3898347"/>
              <a:gd name="connsiteY43" fmla="*/ 3867782 h 4275540"/>
              <a:gd name="connsiteX44" fmla="*/ 3090188 w 3898347"/>
              <a:gd name="connsiteY44" fmla="*/ 3855036 h 4275540"/>
              <a:gd name="connsiteX45" fmla="*/ 3031422 w 3898347"/>
              <a:gd name="connsiteY45" fmla="*/ 3858298 h 4275540"/>
              <a:gd name="connsiteX46" fmla="*/ 2996288 w 3898347"/>
              <a:gd name="connsiteY46" fmla="*/ 3860020 h 4275540"/>
              <a:gd name="connsiteX47" fmla="*/ 2901661 w 3898347"/>
              <a:gd name="connsiteY47" fmla="*/ 3882243 h 4275540"/>
              <a:gd name="connsiteX48" fmla="*/ 2782141 w 3898347"/>
              <a:gd name="connsiteY48" fmla="*/ 3932983 h 4275540"/>
              <a:gd name="connsiteX49" fmla="*/ 2749597 w 3898347"/>
              <a:gd name="connsiteY49" fmla="*/ 3956746 h 4275540"/>
              <a:gd name="connsiteX50" fmla="*/ 2730493 w 3898347"/>
              <a:gd name="connsiteY50" fmla="*/ 3955236 h 4275540"/>
              <a:gd name="connsiteX51" fmla="*/ 2707507 w 3898347"/>
              <a:gd name="connsiteY51" fmla="*/ 3947771 h 4275540"/>
              <a:gd name="connsiteX52" fmla="*/ 2701937 w 3898347"/>
              <a:gd name="connsiteY52" fmla="*/ 3950565 h 4275540"/>
              <a:gd name="connsiteX53" fmla="*/ 2679435 w 3898347"/>
              <a:gd name="connsiteY53" fmla="*/ 3949768 h 4275540"/>
              <a:gd name="connsiteX54" fmla="*/ 2667352 w 3898347"/>
              <a:gd name="connsiteY54" fmla="*/ 3942821 h 4275540"/>
              <a:gd name="connsiteX55" fmla="*/ 2657096 w 3898347"/>
              <a:gd name="connsiteY55" fmla="*/ 3953571 h 4275540"/>
              <a:gd name="connsiteX56" fmla="*/ 2655161 w 3898347"/>
              <a:gd name="connsiteY56" fmla="*/ 3962216 h 4275540"/>
              <a:gd name="connsiteX57" fmla="*/ 2638604 w 3898347"/>
              <a:gd name="connsiteY57" fmla="*/ 3955936 h 4275540"/>
              <a:gd name="connsiteX58" fmla="*/ 2626185 w 3898347"/>
              <a:gd name="connsiteY58" fmla="*/ 3962937 h 4275540"/>
              <a:gd name="connsiteX59" fmla="*/ 2614077 w 3898347"/>
              <a:gd name="connsiteY59" fmla="*/ 3955576 h 4275540"/>
              <a:gd name="connsiteX60" fmla="*/ 2609403 w 3898347"/>
              <a:gd name="connsiteY60" fmla="*/ 3956215 h 4275540"/>
              <a:gd name="connsiteX61" fmla="*/ 2597896 w 3898347"/>
              <a:gd name="connsiteY61" fmla="*/ 3958939 h 4275540"/>
              <a:gd name="connsiteX62" fmla="*/ 2578251 w 3898347"/>
              <a:gd name="connsiteY62" fmla="*/ 3965812 h 4275540"/>
              <a:gd name="connsiteX63" fmla="*/ 2571961 w 3898347"/>
              <a:gd name="connsiteY63" fmla="*/ 3966278 h 4275540"/>
              <a:gd name="connsiteX64" fmla="*/ 2559399 w 3898347"/>
              <a:gd name="connsiteY64" fmla="*/ 3979193 h 4275540"/>
              <a:gd name="connsiteX65" fmla="*/ 2533560 w 3898347"/>
              <a:gd name="connsiteY65" fmla="*/ 3988160 h 4275540"/>
              <a:gd name="connsiteX66" fmla="*/ 2515299 w 3898347"/>
              <a:gd name="connsiteY66" fmla="*/ 4016867 h 4275540"/>
              <a:gd name="connsiteX67" fmla="*/ 2513423 w 3898347"/>
              <a:gd name="connsiteY67" fmla="*/ 4018759 h 4275540"/>
              <a:gd name="connsiteX68" fmla="*/ 2482991 w 3898347"/>
              <a:gd name="connsiteY68" fmla="*/ 4012935 h 4275540"/>
              <a:gd name="connsiteX69" fmla="*/ 2446940 w 3898347"/>
              <a:gd name="connsiteY69" fmla="*/ 4021172 h 4275540"/>
              <a:gd name="connsiteX70" fmla="*/ 2404883 w 3898347"/>
              <a:gd name="connsiteY70" fmla="*/ 4024808 h 4275540"/>
              <a:gd name="connsiteX71" fmla="*/ 2373894 w 3898347"/>
              <a:gd name="connsiteY71" fmla="*/ 4023827 h 4275540"/>
              <a:gd name="connsiteX72" fmla="*/ 2297080 w 3898347"/>
              <a:gd name="connsiteY72" fmla="*/ 4040841 h 4275540"/>
              <a:gd name="connsiteX73" fmla="*/ 2170615 w 3898347"/>
              <a:gd name="connsiteY73" fmla="*/ 4077196 h 4275540"/>
              <a:gd name="connsiteX74" fmla="*/ 2143580 w 3898347"/>
              <a:gd name="connsiteY74" fmla="*/ 4083102 h 4275540"/>
              <a:gd name="connsiteX75" fmla="*/ 2119893 w 3898347"/>
              <a:gd name="connsiteY75" fmla="*/ 4080874 h 4275540"/>
              <a:gd name="connsiteX76" fmla="*/ 2114008 w 3898347"/>
              <a:gd name="connsiteY76" fmla="*/ 4073996 h 4275540"/>
              <a:gd name="connsiteX77" fmla="*/ 2099067 w 3898347"/>
              <a:gd name="connsiteY77" fmla="*/ 4076068 h 4275540"/>
              <a:gd name="connsiteX78" fmla="*/ 2095000 w 3898347"/>
              <a:gd name="connsiteY78" fmla="*/ 4075096 h 4275540"/>
              <a:gd name="connsiteX79" fmla="*/ 2071767 w 3898347"/>
              <a:gd name="connsiteY79" fmla="*/ 4071044 h 4275540"/>
              <a:gd name="connsiteX80" fmla="*/ 2024486 w 3898347"/>
              <a:gd name="connsiteY80" fmla="*/ 4100276 h 4275540"/>
              <a:gd name="connsiteX81" fmla="*/ 1964411 w 3898347"/>
              <a:gd name="connsiteY81" fmla="*/ 4105069 h 4275540"/>
              <a:gd name="connsiteX82" fmla="*/ 1739945 w 3898347"/>
              <a:gd name="connsiteY82" fmla="*/ 4171795 h 4275540"/>
              <a:gd name="connsiteX83" fmla="*/ 1610556 w 3898347"/>
              <a:gd name="connsiteY83" fmla="*/ 4167701 h 4275540"/>
              <a:gd name="connsiteX84" fmla="*/ 1553623 w 3898347"/>
              <a:gd name="connsiteY84" fmla="*/ 4236045 h 4275540"/>
              <a:gd name="connsiteX85" fmla="*/ 1548640 w 3898347"/>
              <a:gd name="connsiteY85" fmla="*/ 4238297 h 4275540"/>
              <a:gd name="connsiteX86" fmla="*/ 1530136 w 3898347"/>
              <a:gd name="connsiteY86" fmla="*/ 4227121 h 4275540"/>
              <a:gd name="connsiteX87" fmla="*/ 1508787 w 3898347"/>
              <a:gd name="connsiteY87" fmla="*/ 4234213 h 4275540"/>
              <a:gd name="connsiteX88" fmla="*/ 1488914 w 3898347"/>
              <a:gd name="connsiteY88" fmla="*/ 4241772 h 4275540"/>
              <a:gd name="connsiteX89" fmla="*/ 1488999 w 3898347"/>
              <a:gd name="connsiteY89" fmla="*/ 4251186 h 4275540"/>
              <a:gd name="connsiteX90" fmla="*/ 1475364 w 3898347"/>
              <a:gd name="connsiteY90" fmla="*/ 4248364 h 4275540"/>
              <a:gd name="connsiteX91" fmla="*/ 1457275 w 3898347"/>
              <a:gd name="connsiteY91" fmla="*/ 4252863 h 4275540"/>
              <a:gd name="connsiteX92" fmla="*/ 1448085 w 3898347"/>
              <a:gd name="connsiteY92" fmla="*/ 4248391 h 4275540"/>
              <a:gd name="connsiteX93" fmla="*/ 1315306 w 3898347"/>
              <a:gd name="connsiteY93" fmla="*/ 4237004 h 4275540"/>
              <a:gd name="connsiteX94" fmla="*/ 1272434 w 3898347"/>
              <a:gd name="connsiteY94" fmla="*/ 4244958 h 4275540"/>
              <a:gd name="connsiteX95" fmla="*/ 1231567 w 3898347"/>
              <a:gd name="connsiteY95" fmla="*/ 4219356 h 4275540"/>
              <a:gd name="connsiteX96" fmla="*/ 1216643 w 3898347"/>
              <a:gd name="connsiteY96" fmla="*/ 4229828 h 4275540"/>
              <a:gd name="connsiteX97" fmla="*/ 1214101 w 3898347"/>
              <a:gd name="connsiteY97" fmla="*/ 4231991 h 4275540"/>
              <a:gd name="connsiteX98" fmla="*/ 1203193 w 3898347"/>
              <a:gd name="connsiteY98" fmla="*/ 4232867 h 4275540"/>
              <a:gd name="connsiteX99" fmla="*/ 1201049 w 3898347"/>
              <a:gd name="connsiteY99" fmla="*/ 4242842 h 4275540"/>
              <a:gd name="connsiteX100" fmla="*/ 1185298 w 3898347"/>
              <a:gd name="connsiteY100" fmla="*/ 4251133 h 4275540"/>
              <a:gd name="connsiteX101" fmla="*/ 1164955 w 3898347"/>
              <a:gd name="connsiteY101" fmla="*/ 4250027 h 4275540"/>
              <a:gd name="connsiteX102" fmla="*/ 1067357 w 3898347"/>
              <a:gd name="connsiteY102" fmla="*/ 4233908 h 4275540"/>
              <a:gd name="connsiteX103" fmla="*/ 1009492 w 3898347"/>
              <a:gd name="connsiteY103" fmla="*/ 4230455 h 4275540"/>
              <a:gd name="connsiteX104" fmla="*/ 988345 w 3898347"/>
              <a:gd name="connsiteY104" fmla="*/ 4238880 h 4275540"/>
              <a:gd name="connsiteX105" fmla="*/ 958251 w 3898347"/>
              <a:gd name="connsiteY105" fmla="*/ 4244100 h 4275540"/>
              <a:gd name="connsiteX106" fmla="*/ 905785 w 3898347"/>
              <a:gd name="connsiteY106" fmla="*/ 4260845 h 4275540"/>
              <a:gd name="connsiteX107" fmla="*/ 834176 w 3898347"/>
              <a:gd name="connsiteY107" fmla="*/ 4270241 h 4275540"/>
              <a:gd name="connsiteX108" fmla="*/ 778474 w 3898347"/>
              <a:gd name="connsiteY108" fmla="*/ 4235526 h 4275540"/>
              <a:gd name="connsiteX109" fmla="*/ 774418 w 3898347"/>
              <a:gd name="connsiteY109" fmla="*/ 4242583 h 4275540"/>
              <a:gd name="connsiteX110" fmla="*/ 737705 w 3898347"/>
              <a:gd name="connsiteY110" fmla="*/ 4238891 h 4275540"/>
              <a:gd name="connsiteX111" fmla="*/ 605027 w 3898347"/>
              <a:gd name="connsiteY111" fmla="*/ 4175863 h 4275540"/>
              <a:gd name="connsiteX112" fmla="*/ 533391 w 3898347"/>
              <a:gd name="connsiteY112" fmla="*/ 4170035 h 4275540"/>
              <a:gd name="connsiteX113" fmla="*/ 508621 w 3898347"/>
              <a:gd name="connsiteY113" fmla="*/ 4176044 h 4275540"/>
              <a:gd name="connsiteX114" fmla="*/ 467082 w 3898347"/>
              <a:gd name="connsiteY114" fmla="*/ 4185616 h 4275540"/>
              <a:gd name="connsiteX115" fmla="*/ 437646 w 3898347"/>
              <a:gd name="connsiteY115" fmla="*/ 4212658 h 4275540"/>
              <a:gd name="connsiteX116" fmla="*/ 402271 w 3898347"/>
              <a:gd name="connsiteY116" fmla="*/ 4212774 h 4275540"/>
              <a:gd name="connsiteX117" fmla="*/ 391968 w 3898347"/>
              <a:gd name="connsiteY117" fmla="*/ 4187073 h 4275540"/>
              <a:gd name="connsiteX118" fmla="*/ 354806 w 3898347"/>
              <a:gd name="connsiteY118" fmla="*/ 4195545 h 4275540"/>
              <a:gd name="connsiteX119" fmla="*/ 298662 w 3898347"/>
              <a:gd name="connsiteY119" fmla="*/ 4211227 h 4275540"/>
              <a:gd name="connsiteX120" fmla="*/ 265740 w 3898347"/>
              <a:gd name="connsiteY120" fmla="*/ 4213623 h 4275540"/>
              <a:gd name="connsiteX121" fmla="*/ 176403 w 3898347"/>
              <a:gd name="connsiteY121" fmla="*/ 4227393 h 4275540"/>
              <a:gd name="connsiteX122" fmla="*/ 82528 w 3898347"/>
              <a:gd name="connsiteY122" fmla="*/ 4275540 h 4275540"/>
              <a:gd name="connsiteX123" fmla="*/ 19464 w 3898347"/>
              <a:gd name="connsiteY123" fmla="*/ 4256103 h 4275540"/>
              <a:gd name="connsiteX124" fmla="*/ 0 w 3898347"/>
              <a:gd name="connsiteY124" fmla="*/ 4221939 h 4275540"/>
              <a:gd name="connsiteX125" fmla="*/ 0 w 3898347"/>
              <a:gd name="connsiteY125" fmla="*/ 15850 h 4275540"/>
              <a:gd name="connsiteX126" fmla="*/ 3898347 w 3898347"/>
              <a:gd name="connsiteY126"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50175 w 3898347"/>
              <a:gd name="connsiteY24" fmla="*/ 3803199 h 4275540"/>
              <a:gd name="connsiteX25" fmla="*/ 3542668 w 3898347"/>
              <a:gd name="connsiteY25" fmla="*/ 3803283 h 4275540"/>
              <a:gd name="connsiteX26" fmla="*/ 3533033 w 3898347"/>
              <a:gd name="connsiteY26" fmla="*/ 3799071 h 4275540"/>
              <a:gd name="connsiteX27" fmla="*/ 3521726 w 3898347"/>
              <a:gd name="connsiteY27" fmla="*/ 3804691 h 4275540"/>
              <a:gd name="connsiteX28" fmla="*/ 3520080 w 3898347"/>
              <a:gd name="connsiteY28" fmla="*/ 3805210 h 4275540"/>
              <a:gd name="connsiteX29" fmla="*/ 3508491 w 3898347"/>
              <a:gd name="connsiteY29" fmla="*/ 3797398 h 4275540"/>
              <a:gd name="connsiteX30" fmla="*/ 3503787 w 3898347"/>
              <a:gd name="connsiteY30" fmla="*/ 3797787 h 4275540"/>
              <a:gd name="connsiteX31" fmla="*/ 3492165 w 3898347"/>
              <a:gd name="connsiteY31" fmla="*/ 3799887 h 4275540"/>
              <a:gd name="connsiteX32" fmla="*/ 3472233 w 3898347"/>
              <a:gd name="connsiteY32" fmla="*/ 3805682 h 4275540"/>
              <a:gd name="connsiteX33" fmla="*/ 3465921 w 3898347"/>
              <a:gd name="connsiteY33" fmla="*/ 3805814 h 4275540"/>
              <a:gd name="connsiteX34" fmla="*/ 3455541 w 3898347"/>
              <a:gd name="connsiteY34" fmla="*/ 3815505 h 4275540"/>
              <a:gd name="connsiteX35" fmla="*/ 3429027 w 3898347"/>
              <a:gd name="connsiteY35" fmla="*/ 3816906 h 4275540"/>
              <a:gd name="connsiteX36" fmla="*/ 3369507 w 3898347"/>
              <a:gd name="connsiteY36" fmla="*/ 3825563 h 4275540"/>
              <a:gd name="connsiteX37" fmla="*/ 3324491 w 3898347"/>
              <a:gd name="connsiteY37" fmla="*/ 3832006 h 4275540"/>
              <a:gd name="connsiteX38" fmla="*/ 3244235 w 3898347"/>
              <a:gd name="connsiteY38" fmla="*/ 3834376 h 4275540"/>
              <a:gd name="connsiteX39" fmla="*/ 3226507 w 3898347"/>
              <a:gd name="connsiteY39" fmla="*/ 3820131 h 4275540"/>
              <a:gd name="connsiteX40" fmla="*/ 3191688 w 3898347"/>
              <a:gd name="connsiteY40" fmla="*/ 3837359 h 4275540"/>
              <a:gd name="connsiteX41" fmla="*/ 3185553 w 3898347"/>
              <a:gd name="connsiteY41" fmla="*/ 3859030 h 4275540"/>
              <a:gd name="connsiteX42" fmla="*/ 3137926 w 3898347"/>
              <a:gd name="connsiteY42" fmla="*/ 3867782 h 4275540"/>
              <a:gd name="connsiteX43" fmla="*/ 3090188 w 3898347"/>
              <a:gd name="connsiteY43" fmla="*/ 3855036 h 4275540"/>
              <a:gd name="connsiteX44" fmla="*/ 3031422 w 3898347"/>
              <a:gd name="connsiteY44" fmla="*/ 3858298 h 4275540"/>
              <a:gd name="connsiteX45" fmla="*/ 2996288 w 3898347"/>
              <a:gd name="connsiteY45" fmla="*/ 3860020 h 4275540"/>
              <a:gd name="connsiteX46" fmla="*/ 2901661 w 3898347"/>
              <a:gd name="connsiteY46" fmla="*/ 3882243 h 4275540"/>
              <a:gd name="connsiteX47" fmla="*/ 2782141 w 3898347"/>
              <a:gd name="connsiteY47" fmla="*/ 3932983 h 4275540"/>
              <a:gd name="connsiteX48" fmla="*/ 2749597 w 3898347"/>
              <a:gd name="connsiteY48" fmla="*/ 3956746 h 4275540"/>
              <a:gd name="connsiteX49" fmla="*/ 2730493 w 3898347"/>
              <a:gd name="connsiteY49" fmla="*/ 3955236 h 4275540"/>
              <a:gd name="connsiteX50" fmla="*/ 2707507 w 3898347"/>
              <a:gd name="connsiteY50" fmla="*/ 3947771 h 4275540"/>
              <a:gd name="connsiteX51" fmla="*/ 2701937 w 3898347"/>
              <a:gd name="connsiteY51" fmla="*/ 3950565 h 4275540"/>
              <a:gd name="connsiteX52" fmla="*/ 2679435 w 3898347"/>
              <a:gd name="connsiteY52" fmla="*/ 3949768 h 4275540"/>
              <a:gd name="connsiteX53" fmla="*/ 2667352 w 3898347"/>
              <a:gd name="connsiteY53" fmla="*/ 3942821 h 4275540"/>
              <a:gd name="connsiteX54" fmla="*/ 2657096 w 3898347"/>
              <a:gd name="connsiteY54" fmla="*/ 3953571 h 4275540"/>
              <a:gd name="connsiteX55" fmla="*/ 2655161 w 3898347"/>
              <a:gd name="connsiteY55" fmla="*/ 3962216 h 4275540"/>
              <a:gd name="connsiteX56" fmla="*/ 2638604 w 3898347"/>
              <a:gd name="connsiteY56" fmla="*/ 3955936 h 4275540"/>
              <a:gd name="connsiteX57" fmla="*/ 2626185 w 3898347"/>
              <a:gd name="connsiteY57" fmla="*/ 3962937 h 4275540"/>
              <a:gd name="connsiteX58" fmla="*/ 2614077 w 3898347"/>
              <a:gd name="connsiteY58" fmla="*/ 3955576 h 4275540"/>
              <a:gd name="connsiteX59" fmla="*/ 2609403 w 3898347"/>
              <a:gd name="connsiteY59" fmla="*/ 3956215 h 4275540"/>
              <a:gd name="connsiteX60" fmla="*/ 2597896 w 3898347"/>
              <a:gd name="connsiteY60" fmla="*/ 3958939 h 4275540"/>
              <a:gd name="connsiteX61" fmla="*/ 2578251 w 3898347"/>
              <a:gd name="connsiteY61" fmla="*/ 3965812 h 4275540"/>
              <a:gd name="connsiteX62" fmla="*/ 2571961 w 3898347"/>
              <a:gd name="connsiteY62" fmla="*/ 3966278 h 4275540"/>
              <a:gd name="connsiteX63" fmla="*/ 2559399 w 3898347"/>
              <a:gd name="connsiteY63" fmla="*/ 3979193 h 4275540"/>
              <a:gd name="connsiteX64" fmla="*/ 2533560 w 3898347"/>
              <a:gd name="connsiteY64" fmla="*/ 3988160 h 4275540"/>
              <a:gd name="connsiteX65" fmla="*/ 2515299 w 3898347"/>
              <a:gd name="connsiteY65" fmla="*/ 4016867 h 4275540"/>
              <a:gd name="connsiteX66" fmla="*/ 2513423 w 3898347"/>
              <a:gd name="connsiteY66" fmla="*/ 4018759 h 4275540"/>
              <a:gd name="connsiteX67" fmla="*/ 2482991 w 3898347"/>
              <a:gd name="connsiteY67" fmla="*/ 4012935 h 4275540"/>
              <a:gd name="connsiteX68" fmla="*/ 2446940 w 3898347"/>
              <a:gd name="connsiteY68" fmla="*/ 4021172 h 4275540"/>
              <a:gd name="connsiteX69" fmla="*/ 2404883 w 3898347"/>
              <a:gd name="connsiteY69" fmla="*/ 4024808 h 4275540"/>
              <a:gd name="connsiteX70" fmla="*/ 2373894 w 3898347"/>
              <a:gd name="connsiteY70" fmla="*/ 4023827 h 4275540"/>
              <a:gd name="connsiteX71" fmla="*/ 2297080 w 3898347"/>
              <a:gd name="connsiteY71" fmla="*/ 4040841 h 4275540"/>
              <a:gd name="connsiteX72" fmla="*/ 2170615 w 3898347"/>
              <a:gd name="connsiteY72" fmla="*/ 4077196 h 4275540"/>
              <a:gd name="connsiteX73" fmla="*/ 2143580 w 3898347"/>
              <a:gd name="connsiteY73" fmla="*/ 4083102 h 4275540"/>
              <a:gd name="connsiteX74" fmla="*/ 2119893 w 3898347"/>
              <a:gd name="connsiteY74" fmla="*/ 4080874 h 4275540"/>
              <a:gd name="connsiteX75" fmla="*/ 2114008 w 3898347"/>
              <a:gd name="connsiteY75" fmla="*/ 4073996 h 4275540"/>
              <a:gd name="connsiteX76" fmla="*/ 2099067 w 3898347"/>
              <a:gd name="connsiteY76" fmla="*/ 4076068 h 4275540"/>
              <a:gd name="connsiteX77" fmla="*/ 2095000 w 3898347"/>
              <a:gd name="connsiteY77" fmla="*/ 4075096 h 4275540"/>
              <a:gd name="connsiteX78" fmla="*/ 2071767 w 3898347"/>
              <a:gd name="connsiteY78" fmla="*/ 4071044 h 4275540"/>
              <a:gd name="connsiteX79" fmla="*/ 2024486 w 3898347"/>
              <a:gd name="connsiteY79" fmla="*/ 4100276 h 4275540"/>
              <a:gd name="connsiteX80" fmla="*/ 1964411 w 3898347"/>
              <a:gd name="connsiteY80" fmla="*/ 4105069 h 4275540"/>
              <a:gd name="connsiteX81" fmla="*/ 1739945 w 3898347"/>
              <a:gd name="connsiteY81" fmla="*/ 4171795 h 4275540"/>
              <a:gd name="connsiteX82" fmla="*/ 1610556 w 3898347"/>
              <a:gd name="connsiteY82" fmla="*/ 4167701 h 4275540"/>
              <a:gd name="connsiteX83" fmla="*/ 1553623 w 3898347"/>
              <a:gd name="connsiteY83" fmla="*/ 4236045 h 4275540"/>
              <a:gd name="connsiteX84" fmla="*/ 1548640 w 3898347"/>
              <a:gd name="connsiteY84" fmla="*/ 4238297 h 4275540"/>
              <a:gd name="connsiteX85" fmla="*/ 1530136 w 3898347"/>
              <a:gd name="connsiteY85" fmla="*/ 4227121 h 4275540"/>
              <a:gd name="connsiteX86" fmla="*/ 1508787 w 3898347"/>
              <a:gd name="connsiteY86" fmla="*/ 4234213 h 4275540"/>
              <a:gd name="connsiteX87" fmla="*/ 1488914 w 3898347"/>
              <a:gd name="connsiteY87" fmla="*/ 4241772 h 4275540"/>
              <a:gd name="connsiteX88" fmla="*/ 1488999 w 3898347"/>
              <a:gd name="connsiteY88" fmla="*/ 4251186 h 4275540"/>
              <a:gd name="connsiteX89" fmla="*/ 1475364 w 3898347"/>
              <a:gd name="connsiteY89" fmla="*/ 4248364 h 4275540"/>
              <a:gd name="connsiteX90" fmla="*/ 1457275 w 3898347"/>
              <a:gd name="connsiteY90" fmla="*/ 4252863 h 4275540"/>
              <a:gd name="connsiteX91" fmla="*/ 1448085 w 3898347"/>
              <a:gd name="connsiteY91" fmla="*/ 4248391 h 4275540"/>
              <a:gd name="connsiteX92" fmla="*/ 1315306 w 3898347"/>
              <a:gd name="connsiteY92" fmla="*/ 4237004 h 4275540"/>
              <a:gd name="connsiteX93" fmla="*/ 1272434 w 3898347"/>
              <a:gd name="connsiteY93" fmla="*/ 4244958 h 4275540"/>
              <a:gd name="connsiteX94" fmla="*/ 1231567 w 3898347"/>
              <a:gd name="connsiteY94" fmla="*/ 4219356 h 4275540"/>
              <a:gd name="connsiteX95" fmla="*/ 1216643 w 3898347"/>
              <a:gd name="connsiteY95" fmla="*/ 4229828 h 4275540"/>
              <a:gd name="connsiteX96" fmla="*/ 1214101 w 3898347"/>
              <a:gd name="connsiteY96" fmla="*/ 4231991 h 4275540"/>
              <a:gd name="connsiteX97" fmla="*/ 1203193 w 3898347"/>
              <a:gd name="connsiteY97" fmla="*/ 4232867 h 4275540"/>
              <a:gd name="connsiteX98" fmla="*/ 1201049 w 3898347"/>
              <a:gd name="connsiteY98" fmla="*/ 4242842 h 4275540"/>
              <a:gd name="connsiteX99" fmla="*/ 1185298 w 3898347"/>
              <a:gd name="connsiteY99" fmla="*/ 4251133 h 4275540"/>
              <a:gd name="connsiteX100" fmla="*/ 1164955 w 3898347"/>
              <a:gd name="connsiteY100" fmla="*/ 4250027 h 4275540"/>
              <a:gd name="connsiteX101" fmla="*/ 1067357 w 3898347"/>
              <a:gd name="connsiteY101" fmla="*/ 4233908 h 4275540"/>
              <a:gd name="connsiteX102" fmla="*/ 1009492 w 3898347"/>
              <a:gd name="connsiteY102" fmla="*/ 4230455 h 4275540"/>
              <a:gd name="connsiteX103" fmla="*/ 988345 w 3898347"/>
              <a:gd name="connsiteY103" fmla="*/ 4238880 h 4275540"/>
              <a:gd name="connsiteX104" fmla="*/ 958251 w 3898347"/>
              <a:gd name="connsiteY104" fmla="*/ 4244100 h 4275540"/>
              <a:gd name="connsiteX105" fmla="*/ 905785 w 3898347"/>
              <a:gd name="connsiteY105" fmla="*/ 4260845 h 4275540"/>
              <a:gd name="connsiteX106" fmla="*/ 834176 w 3898347"/>
              <a:gd name="connsiteY106" fmla="*/ 4270241 h 4275540"/>
              <a:gd name="connsiteX107" fmla="*/ 778474 w 3898347"/>
              <a:gd name="connsiteY107" fmla="*/ 4235526 h 4275540"/>
              <a:gd name="connsiteX108" fmla="*/ 774418 w 3898347"/>
              <a:gd name="connsiteY108" fmla="*/ 4242583 h 4275540"/>
              <a:gd name="connsiteX109" fmla="*/ 737705 w 3898347"/>
              <a:gd name="connsiteY109" fmla="*/ 4238891 h 4275540"/>
              <a:gd name="connsiteX110" fmla="*/ 605027 w 3898347"/>
              <a:gd name="connsiteY110" fmla="*/ 4175863 h 4275540"/>
              <a:gd name="connsiteX111" fmla="*/ 533391 w 3898347"/>
              <a:gd name="connsiteY111" fmla="*/ 4170035 h 4275540"/>
              <a:gd name="connsiteX112" fmla="*/ 508621 w 3898347"/>
              <a:gd name="connsiteY112" fmla="*/ 4176044 h 4275540"/>
              <a:gd name="connsiteX113" fmla="*/ 467082 w 3898347"/>
              <a:gd name="connsiteY113" fmla="*/ 4185616 h 4275540"/>
              <a:gd name="connsiteX114" fmla="*/ 437646 w 3898347"/>
              <a:gd name="connsiteY114" fmla="*/ 4212658 h 4275540"/>
              <a:gd name="connsiteX115" fmla="*/ 402271 w 3898347"/>
              <a:gd name="connsiteY115" fmla="*/ 4212774 h 4275540"/>
              <a:gd name="connsiteX116" fmla="*/ 391968 w 3898347"/>
              <a:gd name="connsiteY116" fmla="*/ 4187073 h 4275540"/>
              <a:gd name="connsiteX117" fmla="*/ 354806 w 3898347"/>
              <a:gd name="connsiteY117" fmla="*/ 4195545 h 4275540"/>
              <a:gd name="connsiteX118" fmla="*/ 298662 w 3898347"/>
              <a:gd name="connsiteY118" fmla="*/ 4211227 h 4275540"/>
              <a:gd name="connsiteX119" fmla="*/ 265740 w 3898347"/>
              <a:gd name="connsiteY119" fmla="*/ 4213623 h 4275540"/>
              <a:gd name="connsiteX120" fmla="*/ 176403 w 3898347"/>
              <a:gd name="connsiteY120" fmla="*/ 4227393 h 4275540"/>
              <a:gd name="connsiteX121" fmla="*/ 82528 w 3898347"/>
              <a:gd name="connsiteY121" fmla="*/ 4275540 h 4275540"/>
              <a:gd name="connsiteX122" fmla="*/ 19464 w 3898347"/>
              <a:gd name="connsiteY122" fmla="*/ 4256103 h 4275540"/>
              <a:gd name="connsiteX123" fmla="*/ 0 w 3898347"/>
              <a:gd name="connsiteY123" fmla="*/ 4221939 h 4275540"/>
              <a:gd name="connsiteX124" fmla="*/ 0 w 3898347"/>
              <a:gd name="connsiteY124" fmla="*/ 15850 h 4275540"/>
              <a:gd name="connsiteX125" fmla="*/ 3898347 w 3898347"/>
              <a:gd name="connsiteY125"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137926 w 3898347"/>
              <a:gd name="connsiteY41" fmla="*/ 3867782 h 4275540"/>
              <a:gd name="connsiteX42" fmla="*/ 3090188 w 3898347"/>
              <a:gd name="connsiteY42" fmla="*/ 3855036 h 4275540"/>
              <a:gd name="connsiteX43" fmla="*/ 3031422 w 3898347"/>
              <a:gd name="connsiteY43" fmla="*/ 3858298 h 4275540"/>
              <a:gd name="connsiteX44" fmla="*/ 2996288 w 3898347"/>
              <a:gd name="connsiteY44" fmla="*/ 3860020 h 4275540"/>
              <a:gd name="connsiteX45" fmla="*/ 2901661 w 3898347"/>
              <a:gd name="connsiteY45" fmla="*/ 3882243 h 4275540"/>
              <a:gd name="connsiteX46" fmla="*/ 2782141 w 3898347"/>
              <a:gd name="connsiteY46" fmla="*/ 3932983 h 4275540"/>
              <a:gd name="connsiteX47" fmla="*/ 2749597 w 3898347"/>
              <a:gd name="connsiteY47" fmla="*/ 3956746 h 4275540"/>
              <a:gd name="connsiteX48" fmla="*/ 2730493 w 3898347"/>
              <a:gd name="connsiteY48" fmla="*/ 3955236 h 4275540"/>
              <a:gd name="connsiteX49" fmla="*/ 2707507 w 3898347"/>
              <a:gd name="connsiteY49" fmla="*/ 3947771 h 4275540"/>
              <a:gd name="connsiteX50" fmla="*/ 2701937 w 3898347"/>
              <a:gd name="connsiteY50" fmla="*/ 3950565 h 4275540"/>
              <a:gd name="connsiteX51" fmla="*/ 2679435 w 3898347"/>
              <a:gd name="connsiteY51" fmla="*/ 3949768 h 4275540"/>
              <a:gd name="connsiteX52" fmla="*/ 2667352 w 3898347"/>
              <a:gd name="connsiteY52" fmla="*/ 3942821 h 4275540"/>
              <a:gd name="connsiteX53" fmla="*/ 2657096 w 3898347"/>
              <a:gd name="connsiteY53" fmla="*/ 3953571 h 4275540"/>
              <a:gd name="connsiteX54" fmla="*/ 2655161 w 3898347"/>
              <a:gd name="connsiteY54" fmla="*/ 3962216 h 4275540"/>
              <a:gd name="connsiteX55" fmla="*/ 2638604 w 3898347"/>
              <a:gd name="connsiteY55" fmla="*/ 3955936 h 4275540"/>
              <a:gd name="connsiteX56" fmla="*/ 2626185 w 3898347"/>
              <a:gd name="connsiteY56" fmla="*/ 3962937 h 4275540"/>
              <a:gd name="connsiteX57" fmla="*/ 2614077 w 3898347"/>
              <a:gd name="connsiteY57" fmla="*/ 3955576 h 4275540"/>
              <a:gd name="connsiteX58" fmla="*/ 2609403 w 3898347"/>
              <a:gd name="connsiteY58" fmla="*/ 3956215 h 4275540"/>
              <a:gd name="connsiteX59" fmla="*/ 2597896 w 3898347"/>
              <a:gd name="connsiteY59" fmla="*/ 3958939 h 4275540"/>
              <a:gd name="connsiteX60" fmla="*/ 2578251 w 3898347"/>
              <a:gd name="connsiteY60" fmla="*/ 3965812 h 4275540"/>
              <a:gd name="connsiteX61" fmla="*/ 2571961 w 3898347"/>
              <a:gd name="connsiteY61" fmla="*/ 3966278 h 4275540"/>
              <a:gd name="connsiteX62" fmla="*/ 2559399 w 3898347"/>
              <a:gd name="connsiteY62" fmla="*/ 3979193 h 4275540"/>
              <a:gd name="connsiteX63" fmla="*/ 2533560 w 3898347"/>
              <a:gd name="connsiteY63" fmla="*/ 3988160 h 4275540"/>
              <a:gd name="connsiteX64" fmla="*/ 2515299 w 3898347"/>
              <a:gd name="connsiteY64" fmla="*/ 4016867 h 4275540"/>
              <a:gd name="connsiteX65" fmla="*/ 2513423 w 3898347"/>
              <a:gd name="connsiteY65" fmla="*/ 4018759 h 4275540"/>
              <a:gd name="connsiteX66" fmla="*/ 2482991 w 3898347"/>
              <a:gd name="connsiteY66" fmla="*/ 4012935 h 4275540"/>
              <a:gd name="connsiteX67" fmla="*/ 2446940 w 3898347"/>
              <a:gd name="connsiteY67" fmla="*/ 4021172 h 4275540"/>
              <a:gd name="connsiteX68" fmla="*/ 2404883 w 3898347"/>
              <a:gd name="connsiteY68" fmla="*/ 4024808 h 4275540"/>
              <a:gd name="connsiteX69" fmla="*/ 2373894 w 3898347"/>
              <a:gd name="connsiteY69" fmla="*/ 4023827 h 4275540"/>
              <a:gd name="connsiteX70" fmla="*/ 2297080 w 3898347"/>
              <a:gd name="connsiteY70" fmla="*/ 4040841 h 4275540"/>
              <a:gd name="connsiteX71" fmla="*/ 2170615 w 3898347"/>
              <a:gd name="connsiteY71" fmla="*/ 4077196 h 4275540"/>
              <a:gd name="connsiteX72" fmla="*/ 2143580 w 3898347"/>
              <a:gd name="connsiteY72" fmla="*/ 4083102 h 4275540"/>
              <a:gd name="connsiteX73" fmla="*/ 2119893 w 3898347"/>
              <a:gd name="connsiteY73" fmla="*/ 4080874 h 4275540"/>
              <a:gd name="connsiteX74" fmla="*/ 2114008 w 3898347"/>
              <a:gd name="connsiteY74" fmla="*/ 4073996 h 4275540"/>
              <a:gd name="connsiteX75" fmla="*/ 2099067 w 3898347"/>
              <a:gd name="connsiteY75" fmla="*/ 4076068 h 4275540"/>
              <a:gd name="connsiteX76" fmla="*/ 2095000 w 3898347"/>
              <a:gd name="connsiteY76" fmla="*/ 4075096 h 4275540"/>
              <a:gd name="connsiteX77" fmla="*/ 2071767 w 3898347"/>
              <a:gd name="connsiteY77" fmla="*/ 4071044 h 4275540"/>
              <a:gd name="connsiteX78" fmla="*/ 2024486 w 3898347"/>
              <a:gd name="connsiteY78" fmla="*/ 4100276 h 4275540"/>
              <a:gd name="connsiteX79" fmla="*/ 1964411 w 3898347"/>
              <a:gd name="connsiteY79" fmla="*/ 4105069 h 4275540"/>
              <a:gd name="connsiteX80" fmla="*/ 1739945 w 3898347"/>
              <a:gd name="connsiteY80" fmla="*/ 4171795 h 4275540"/>
              <a:gd name="connsiteX81" fmla="*/ 1610556 w 3898347"/>
              <a:gd name="connsiteY81" fmla="*/ 4167701 h 4275540"/>
              <a:gd name="connsiteX82" fmla="*/ 1553623 w 3898347"/>
              <a:gd name="connsiteY82" fmla="*/ 4236045 h 4275540"/>
              <a:gd name="connsiteX83" fmla="*/ 1548640 w 3898347"/>
              <a:gd name="connsiteY83" fmla="*/ 4238297 h 4275540"/>
              <a:gd name="connsiteX84" fmla="*/ 1530136 w 3898347"/>
              <a:gd name="connsiteY84" fmla="*/ 4227121 h 4275540"/>
              <a:gd name="connsiteX85" fmla="*/ 1508787 w 3898347"/>
              <a:gd name="connsiteY85" fmla="*/ 4234213 h 4275540"/>
              <a:gd name="connsiteX86" fmla="*/ 1488914 w 3898347"/>
              <a:gd name="connsiteY86" fmla="*/ 4241772 h 4275540"/>
              <a:gd name="connsiteX87" fmla="*/ 1488999 w 3898347"/>
              <a:gd name="connsiteY87" fmla="*/ 4251186 h 4275540"/>
              <a:gd name="connsiteX88" fmla="*/ 1475364 w 3898347"/>
              <a:gd name="connsiteY88" fmla="*/ 4248364 h 4275540"/>
              <a:gd name="connsiteX89" fmla="*/ 1457275 w 3898347"/>
              <a:gd name="connsiteY89" fmla="*/ 4252863 h 4275540"/>
              <a:gd name="connsiteX90" fmla="*/ 1448085 w 3898347"/>
              <a:gd name="connsiteY90" fmla="*/ 4248391 h 4275540"/>
              <a:gd name="connsiteX91" fmla="*/ 1315306 w 3898347"/>
              <a:gd name="connsiteY91" fmla="*/ 4237004 h 4275540"/>
              <a:gd name="connsiteX92" fmla="*/ 1272434 w 3898347"/>
              <a:gd name="connsiteY92" fmla="*/ 4244958 h 4275540"/>
              <a:gd name="connsiteX93" fmla="*/ 1231567 w 3898347"/>
              <a:gd name="connsiteY93" fmla="*/ 4219356 h 4275540"/>
              <a:gd name="connsiteX94" fmla="*/ 1216643 w 3898347"/>
              <a:gd name="connsiteY94" fmla="*/ 4229828 h 4275540"/>
              <a:gd name="connsiteX95" fmla="*/ 1214101 w 3898347"/>
              <a:gd name="connsiteY95" fmla="*/ 4231991 h 4275540"/>
              <a:gd name="connsiteX96" fmla="*/ 1203193 w 3898347"/>
              <a:gd name="connsiteY96" fmla="*/ 4232867 h 4275540"/>
              <a:gd name="connsiteX97" fmla="*/ 1201049 w 3898347"/>
              <a:gd name="connsiteY97" fmla="*/ 4242842 h 4275540"/>
              <a:gd name="connsiteX98" fmla="*/ 1185298 w 3898347"/>
              <a:gd name="connsiteY98" fmla="*/ 4251133 h 4275540"/>
              <a:gd name="connsiteX99" fmla="*/ 1164955 w 3898347"/>
              <a:gd name="connsiteY99" fmla="*/ 4250027 h 4275540"/>
              <a:gd name="connsiteX100" fmla="*/ 1067357 w 3898347"/>
              <a:gd name="connsiteY100" fmla="*/ 4233908 h 4275540"/>
              <a:gd name="connsiteX101" fmla="*/ 1009492 w 3898347"/>
              <a:gd name="connsiteY101" fmla="*/ 4230455 h 4275540"/>
              <a:gd name="connsiteX102" fmla="*/ 988345 w 3898347"/>
              <a:gd name="connsiteY102" fmla="*/ 4238880 h 4275540"/>
              <a:gd name="connsiteX103" fmla="*/ 958251 w 3898347"/>
              <a:gd name="connsiteY103" fmla="*/ 4244100 h 4275540"/>
              <a:gd name="connsiteX104" fmla="*/ 905785 w 3898347"/>
              <a:gd name="connsiteY104" fmla="*/ 4260845 h 4275540"/>
              <a:gd name="connsiteX105" fmla="*/ 834176 w 3898347"/>
              <a:gd name="connsiteY105" fmla="*/ 4270241 h 4275540"/>
              <a:gd name="connsiteX106" fmla="*/ 778474 w 3898347"/>
              <a:gd name="connsiteY106" fmla="*/ 4235526 h 4275540"/>
              <a:gd name="connsiteX107" fmla="*/ 774418 w 3898347"/>
              <a:gd name="connsiteY107" fmla="*/ 4242583 h 4275540"/>
              <a:gd name="connsiteX108" fmla="*/ 737705 w 3898347"/>
              <a:gd name="connsiteY108" fmla="*/ 4238891 h 4275540"/>
              <a:gd name="connsiteX109" fmla="*/ 605027 w 3898347"/>
              <a:gd name="connsiteY109" fmla="*/ 4175863 h 4275540"/>
              <a:gd name="connsiteX110" fmla="*/ 533391 w 3898347"/>
              <a:gd name="connsiteY110" fmla="*/ 4170035 h 4275540"/>
              <a:gd name="connsiteX111" fmla="*/ 508621 w 3898347"/>
              <a:gd name="connsiteY111" fmla="*/ 4176044 h 4275540"/>
              <a:gd name="connsiteX112" fmla="*/ 467082 w 3898347"/>
              <a:gd name="connsiteY112" fmla="*/ 4185616 h 4275540"/>
              <a:gd name="connsiteX113" fmla="*/ 437646 w 3898347"/>
              <a:gd name="connsiteY113" fmla="*/ 4212658 h 4275540"/>
              <a:gd name="connsiteX114" fmla="*/ 402271 w 3898347"/>
              <a:gd name="connsiteY114" fmla="*/ 4212774 h 4275540"/>
              <a:gd name="connsiteX115" fmla="*/ 391968 w 3898347"/>
              <a:gd name="connsiteY115" fmla="*/ 4187073 h 4275540"/>
              <a:gd name="connsiteX116" fmla="*/ 354806 w 3898347"/>
              <a:gd name="connsiteY116" fmla="*/ 4195545 h 4275540"/>
              <a:gd name="connsiteX117" fmla="*/ 298662 w 3898347"/>
              <a:gd name="connsiteY117" fmla="*/ 4211227 h 4275540"/>
              <a:gd name="connsiteX118" fmla="*/ 265740 w 3898347"/>
              <a:gd name="connsiteY118" fmla="*/ 4213623 h 4275540"/>
              <a:gd name="connsiteX119" fmla="*/ 176403 w 3898347"/>
              <a:gd name="connsiteY119" fmla="*/ 4227393 h 4275540"/>
              <a:gd name="connsiteX120" fmla="*/ 82528 w 3898347"/>
              <a:gd name="connsiteY120" fmla="*/ 4275540 h 4275540"/>
              <a:gd name="connsiteX121" fmla="*/ 19464 w 3898347"/>
              <a:gd name="connsiteY121" fmla="*/ 4256103 h 4275540"/>
              <a:gd name="connsiteX122" fmla="*/ 0 w 3898347"/>
              <a:gd name="connsiteY122" fmla="*/ 4221939 h 4275540"/>
              <a:gd name="connsiteX123" fmla="*/ 0 w 3898347"/>
              <a:gd name="connsiteY123" fmla="*/ 15850 h 4275540"/>
              <a:gd name="connsiteX124" fmla="*/ 3898347 w 3898347"/>
              <a:gd name="connsiteY124"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090188 w 3898347"/>
              <a:gd name="connsiteY41" fmla="*/ 3855036 h 4275540"/>
              <a:gd name="connsiteX42" fmla="*/ 3031422 w 3898347"/>
              <a:gd name="connsiteY42" fmla="*/ 3858298 h 4275540"/>
              <a:gd name="connsiteX43" fmla="*/ 2996288 w 3898347"/>
              <a:gd name="connsiteY43" fmla="*/ 3860020 h 4275540"/>
              <a:gd name="connsiteX44" fmla="*/ 2901661 w 3898347"/>
              <a:gd name="connsiteY44" fmla="*/ 3882243 h 4275540"/>
              <a:gd name="connsiteX45" fmla="*/ 2782141 w 3898347"/>
              <a:gd name="connsiteY45" fmla="*/ 3932983 h 4275540"/>
              <a:gd name="connsiteX46" fmla="*/ 2749597 w 3898347"/>
              <a:gd name="connsiteY46" fmla="*/ 3956746 h 4275540"/>
              <a:gd name="connsiteX47" fmla="*/ 2730493 w 3898347"/>
              <a:gd name="connsiteY47" fmla="*/ 3955236 h 4275540"/>
              <a:gd name="connsiteX48" fmla="*/ 2707507 w 3898347"/>
              <a:gd name="connsiteY48" fmla="*/ 3947771 h 4275540"/>
              <a:gd name="connsiteX49" fmla="*/ 2701937 w 3898347"/>
              <a:gd name="connsiteY49" fmla="*/ 3950565 h 4275540"/>
              <a:gd name="connsiteX50" fmla="*/ 2679435 w 3898347"/>
              <a:gd name="connsiteY50" fmla="*/ 3949768 h 4275540"/>
              <a:gd name="connsiteX51" fmla="*/ 2667352 w 3898347"/>
              <a:gd name="connsiteY51" fmla="*/ 3942821 h 4275540"/>
              <a:gd name="connsiteX52" fmla="*/ 2657096 w 3898347"/>
              <a:gd name="connsiteY52" fmla="*/ 3953571 h 4275540"/>
              <a:gd name="connsiteX53" fmla="*/ 2655161 w 3898347"/>
              <a:gd name="connsiteY53" fmla="*/ 3962216 h 4275540"/>
              <a:gd name="connsiteX54" fmla="*/ 2638604 w 3898347"/>
              <a:gd name="connsiteY54" fmla="*/ 3955936 h 4275540"/>
              <a:gd name="connsiteX55" fmla="*/ 2626185 w 3898347"/>
              <a:gd name="connsiteY55" fmla="*/ 3962937 h 4275540"/>
              <a:gd name="connsiteX56" fmla="*/ 2614077 w 3898347"/>
              <a:gd name="connsiteY56" fmla="*/ 3955576 h 4275540"/>
              <a:gd name="connsiteX57" fmla="*/ 2609403 w 3898347"/>
              <a:gd name="connsiteY57" fmla="*/ 3956215 h 4275540"/>
              <a:gd name="connsiteX58" fmla="*/ 2597896 w 3898347"/>
              <a:gd name="connsiteY58" fmla="*/ 3958939 h 4275540"/>
              <a:gd name="connsiteX59" fmla="*/ 2578251 w 3898347"/>
              <a:gd name="connsiteY59" fmla="*/ 3965812 h 4275540"/>
              <a:gd name="connsiteX60" fmla="*/ 2571961 w 3898347"/>
              <a:gd name="connsiteY60" fmla="*/ 3966278 h 4275540"/>
              <a:gd name="connsiteX61" fmla="*/ 2559399 w 3898347"/>
              <a:gd name="connsiteY61" fmla="*/ 3979193 h 4275540"/>
              <a:gd name="connsiteX62" fmla="*/ 2533560 w 3898347"/>
              <a:gd name="connsiteY62" fmla="*/ 3988160 h 4275540"/>
              <a:gd name="connsiteX63" fmla="*/ 2515299 w 3898347"/>
              <a:gd name="connsiteY63" fmla="*/ 4016867 h 4275540"/>
              <a:gd name="connsiteX64" fmla="*/ 2513423 w 3898347"/>
              <a:gd name="connsiteY64" fmla="*/ 4018759 h 4275540"/>
              <a:gd name="connsiteX65" fmla="*/ 2482991 w 3898347"/>
              <a:gd name="connsiteY65" fmla="*/ 4012935 h 4275540"/>
              <a:gd name="connsiteX66" fmla="*/ 2446940 w 3898347"/>
              <a:gd name="connsiteY66" fmla="*/ 4021172 h 4275540"/>
              <a:gd name="connsiteX67" fmla="*/ 2404883 w 3898347"/>
              <a:gd name="connsiteY67" fmla="*/ 4024808 h 4275540"/>
              <a:gd name="connsiteX68" fmla="*/ 2373894 w 3898347"/>
              <a:gd name="connsiteY68" fmla="*/ 4023827 h 4275540"/>
              <a:gd name="connsiteX69" fmla="*/ 2297080 w 3898347"/>
              <a:gd name="connsiteY69" fmla="*/ 4040841 h 4275540"/>
              <a:gd name="connsiteX70" fmla="*/ 2170615 w 3898347"/>
              <a:gd name="connsiteY70" fmla="*/ 4077196 h 4275540"/>
              <a:gd name="connsiteX71" fmla="*/ 2143580 w 3898347"/>
              <a:gd name="connsiteY71" fmla="*/ 4083102 h 4275540"/>
              <a:gd name="connsiteX72" fmla="*/ 2119893 w 3898347"/>
              <a:gd name="connsiteY72" fmla="*/ 4080874 h 4275540"/>
              <a:gd name="connsiteX73" fmla="*/ 2114008 w 3898347"/>
              <a:gd name="connsiteY73" fmla="*/ 4073996 h 4275540"/>
              <a:gd name="connsiteX74" fmla="*/ 2099067 w 3898347"/>
              <a:gd name="connsiteY74" fmla="*/ 4076068 h 4275540"/>
              <a:gd name="connsiteX75" fmla="*/ 2095000 w 3898347"/>
              <a:gd name="connsiteY75" fmla="*/ 4075096 h 4275540"/>
              <a:gd name="connsiteX76" fmla="*/ 2071767 w 3898347"/>
              <a:gd name="connsiteY76" fmla="*/ 4071044 h 4275540"/>
              <a:gd name="connsiteX77" fmla="*/ 2024486 w 3898347"/>
              <a:gd name="connsiteY77" fmla="*/ 4100276 h 4275540"/>
              <a:gd name="connsiteX78" fmla="*/ 1964411 w 3898347"/>
              <a:gd name="connsiteY78" fmla="*/ 4105069 h 4275540"/>
              <a:gd name="connsiteX79" fmla="*/ 1739945 w 3898347"/>
              <a:gd name="connsiteY79" fmla="*/ 4171795 h 4275540"/>
              <a:gd name="connsiteX80" fmla="*/ 1610556 w 3898347"/>
              <a:gd name="connsiteY80" fmla="*/ 4167701 h 4275540"/>
              <a:gd name="connsiteX81" fmla="*/ 1553623 w 3898347"/>
              <a:gd name="connsiteY81" fmla="*/ 4236045 h 4275540"/>
              <a:gd name="connsiteX82" fmla="*/ 1548640 w 3898347"/>
              <a:gd name="connsiteY82" fmla="*/ 4238297 h 4275540"/>
              <a:gd name="connsiteX83" fmla="*/ 1530136 w 3898347"/>
              <a:gd name="connsiteY83" fmla="*/ 4227121 h 4275540"/>
              <a:gd name="connsiteX84" fmla="*/ 1508787 w 3898347"/>
              <a:gd name="connsiteY84" fmla="*/ 4234213 h 4275540"/>
              <a:gd name="connsiteX85" fmla="*/ 1488914 w 3898347"/>
              <a:gd name="connsiteY85" fmla="*/ 4241772 h 4275540"/>
              <a:gd name="connsiteX86" fmla="*/ 1488999 w 3898347"/>
              <a:gd name="connsiteY86" fmla="*/ 4251186 h 4275540"/>
              <a:gd name="connsiteX87" fmla="*/ 1475364 w 3898347"/>
              <a:gd name="connsiteY87" fmla="*/ 4248364 h 4275540"/>
              <a:gd name="connsiteX88" fmla="*/ 1457275 w 3898347"/>
              <a:gd name="connsiteY88" fmla="*/ 4252863 h 4275540"/>
              <a:gd name="connsiteX89" fmla="*/ 1448085 w 3898347"/>
              <a:gd name="connsiteY89" fmla="*/ 4248391 h 4275540"/>
              <a:gd name="connsiteX90" fmla="*/ 1315306 w 3898347"/>
              <a:gd name="connsiteY90" fmla="*/ 4237004 h 4275540"/>
              <a:gd name="connsiteX91" fmla="*/ 1272434 w 3898347"/>
              <a:gd name="connsiteY91" fmla="*/ 4244958 h 4275540"/>
              <a:gd name="connsiteX92" fmla="*/ 1231567 w 3898347"/>
              <a:gd name="connsiteY92" fmla="*/ 4219356 h 4275540"/>
              <a:gd name="connsiteX93" fmla="*/ 1216643 w 3898347"/>
              <a:gd name="connsiteY93" fmla="*/ 4229828 h 4275540"/>
              <a:gd name="connsiteX94" fmla="*/ 1214101 w 3898347"/>
              <a:gd name="connsiteY94" fmla="*/ 4231991 h 4275540"/>
              <a:gd name="connsiteX95" fmla="*/ 1203193 w 3898347"/>
              <a:gd name="connsiteY95" fmla="*/ 4232867 h 4275540"/>
              <a:gd name="connsiteX96" fmla="*/ 1201049 w 3898347"/>
              <a:gd name="connsiteY96" fmla="*/ 4242842 h 4275540"/>
              <a:gd name="connsiteX97" fmla="*/ 1185298 w 3898347"/>
              <a:gd name="connsiteY97" fmla="*/ 4251133 h 4275540"/>
              <a:gd name="connsiteX98" fmla="*/ 1164955 w 3898347"/>
              <a:gd name="connsiteY98" fmla="*/ 4250027 h 4275540"/>
              <a:gd name="connsiteX99" fmla="*/ 1067357 w 3898347"/>
              <a:gd name="connsiteY99" fmla="*/ 4233908 h 4275540"/>
              <a:gd name="connsiteX100" fmla="*/ 1009492 w 3898347"/>
              <a:gd name="connsiteY100" fmla="*/ 4230455 h 4275540"/>
              <a:gd name="connsiteX101" fmla="*/ 988345 w 3898347"/>
              <a:gd name="connsiteY101" fmla="*/ 4238880 h 4275540"/>
              <a:gd name="connsiteX102" fmla="*/ 958251 w 3898347"/>
              <a:gd name="connsiteY102" fmla="*/ 4244100 h 4275540"/>
              <a:gd name="connsiteX103" fmla="*/ 905785 w 3898347"/>
              <a:gd name="connsiteY103" fmla="*/ 4260845 h 4275540"/>
              <a:gd name="connsiteX104" fmla="*/ 834176 w 3898347"/>
              <a:gd name="connsiteY104" fmla="*/ 4270241 h 4275540"/>
              <a:gd name="connsiteX105" fmla="*/ 778474 w 3898347"/>
              <a:gd name="connsiteY105" fmla="*/ 4235526 h 4275540"/>
              <a:gd name="connsiteX106" fmla="*/ 774418 w 3898347"/>
              <a:gd name="connsiteY106" fmla="*/ 4242583 h 4275540"/>
              <a:gd name="connsiteX107" fmla="*/ 737705 w 3898347"/>
              <a:gd name="connsiteY107" fmla="*/ 4238891 h 4275540"/>
              <a:gd name="connsiteX108" fmla="*/ 605027 w 3898347"/>
              <a:gd name="connsiteY108" fmla="*/ 4175863 h 4275540"/>
              <a:gd name="connsiteX109" fmla="*/ 533391 w 3898347"/>
              <a:gd name="connsiteY109" fmla="*/ 4170035 h 4275540"/>
              <a:gd name="connsiteX110" fmla="*/ 508621 w 3898347"/>
              <a:gd name="connsiteY110" fmla="*/ 4176044 h 4275540"/>
              <a:gd name="connsiteX111" fmla="*/ 467082 w 3898347"/>
              <a:gd name="connsiteY111" fmla="*/ 4185616 h 4275540"/>
              <a:gd name="connsiteX112" fmla="*/ 437646 w 3898347"/>
              <a:gd name="connsiteY112" fmla="*/ 4212658 h 4275540"/>
              <a:gd name="connsiteX113" fmla="*/ 402271 w 3898347"/>
              <a:gd name="connsiteY113" fmla="*/ 4212774 h 4275540"/>
              <a:gd name="connsiteX114" fmla="*/ 391968 w 3898347"/>
              <a:gd name="connsiteY114" fmla="*/ 4187073 h 4275540"/>
              <a:gd name="connsiteX115" fmla="*/ 354806 w 3898347"/>
              <a:gd name="connsiteY115" fmla="*/ 4195545 h 4275540"/>
              <a:gd name="connsiteX116" fmla="*/ 298662 w 3898347"/>
              <a:gd name="connsiteY116" fmla="*/ 4211227 h 4275540"/>
              <a:gd name="connsiteX117" fmla="*/ 265740 w 3898347"/>
              <a:gd name="connsiteY117" fmla="*/ 4213623 h 4275540"/>
              <a:gd name="connsiteX118" fmla="*/ 176403 w 3898347"/>
              <a:gd name="connsiteY118" fmla="*/ 4227393 h 4275540"/>
              <a:gd name="connsiteX119" fmla="*/ 82528 w 3898347"/>
              <a:gd name="connsiteY119" fmla="*/ 4275540 h 4275540"/>
              <a:gd name="connsiteX120" fmla="*/ 19464 w 3898347"/>
              <a:gd name="connsiteY120" fmla="*/ 4256103 h 4275540"/>
              <a:gd name="connsiteX121" fmla="*/ 0 w 3898347"/>
              <a:gd name="connsiteY121" fmla="*/ 4221939 h 4275540"/>
              <a:gd name="connsiteX122" fmla="*/ 0 w 3898347"/>
              <a:gd name="connsiteY122" fmla="*/ 15850 h 4275540"/>
              <a:gd name="connsiteX123" fmla="*/ 3898347 w 3898347"/>
              <a:gd name="connsiteY123"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090188 w 3898347"/>
              <a:gd name="connsiteY41" fmla="*/ 3855036 h 4275540"/>
              <a:gd name="connsiteX42" fmla="*/ 3031422 w 3898347"/>
              <a:gd name="connsiteY42" fmla="*/ 3858298 h 4275540"/>
              <a:gd name="connsiteX43" fmla="*/ 2996288 w 3898347"/>
              <a:gd name="connsiteY43" fmla="*/ 3860020 h 4275540"/>
              <a:gd name="connsiteX44" fmla="*/ 2901661 w 3898347"/>
              <a:gd name="connsiteY44" fmla="*/ 3882243 h 4275540"/>
              <a:gd name="connsiteX45" fmla="*/ 2782141 w 3898347"/>
              <a:gd name="connsiteY45" fmla="*/ 3932983 h 4275540"/>
              <a:gd name="connsiteX46" fmla="*/ 2749597 w 3898347"/>
              <a:gd name="connsiteY46" fmla="*/ 3956746 h 4275540"/>
              <a:gd name="connsiteX47" fmla="*/ 2730493 w 3898347"/>
              <a:gd name="connsiteY47" fmla="*/ 3955236 h 4275540"/>
              <a:gd name="connsiteX48" fmla="*/ 2707507 w 3898347"/>
              <a:gd name="connsiteY48" fmla="*/ 3947771 h 4275540"/>
              <a:gd name="connsiteX49" fmla="*/ 2701937 w 3898347"/>
              <a:gd name="connsiteY49" fmla="*/ 3950565 h 4275540"/>
              <a:gd name="connsiteX50" fmla="*/ 2679435 w 3898347"/>
              <a:gd name="connsiteY50" fmla="*/ 3949768 h 4275540"/>
              <a:gd name="connsiteX51" fmla="*/ 2667352 w 3898347"/>
              <a:gd name="connsiteY51" fmla="*/ 3942821 h 4275540"/>
              <a:gd name="connsiteX52" fmla="*/ 2657096 w 3898347"/>
              <a:gd name="connsiteY52" fmla="*/ 3953571 h 4275540"/>
              <a:gd name="connsiteX53" fmla="*/ 2655161 w 3898347"/>
              <a:gd name="connsiteY53" fmla="*/ 3962216 h 4275540"/>
              <a:gd name="connsiteX54" fmla="*/ 2638604 w 3898347"/>
              <a:gd name="connsiteY54" fmla="*/ 3955936 h 4275540"/>
              <a:gd name="connsiteX55" fmla="*/ 2626185 w 3898347"/>
              <a:gd name="connsiteY55" fmla="*/ 3962937 h 4275540"/>
              <a:gd name="connsiteX56" fmla="*/ 2614077 w 3898347"/>
              <a:gd name="connsiteY56" fmla="*/ 3955576 h 4275540"/>
              <a:gd name="connsiteX57" fmla="*/ 2609403 w 3898347"/>
              <a:gd name="connsiteY57" fmla="*/ 3956215 h 4275540"/>
              <a:gd name="connsiteX58" fmla="*/ 2597896 w 3898347"/>
              <a:gd name="connsiteY58" fmla="*/ 3958939 h 4275540"/>
              <a:gd name="connsiteX59" fmla="*/ 2578251 w 3898347"/>
              <a:gd name="connsiteY59" fmla="*/ 3965812 h 4275540"/>
              <a:gd name="connsiteX60" fmla="*/ 2571961 w 3898347"/>
              <a:gd name="connsiteY60" fmla="*/ 3966278 h 4275540"/>
              <a:gd name="connsiteX61" fmla="*/ 2559399 w 3898347"/>
              <a:gd name="connsiteY61" fmla="*/ 3979193 h 4275540"/>
              <a:gd name="connsiteX62" fmla="*/ 2533560 w 3898347"/>
              <a:gd name="connsiteY62" fmla="*/ 3988160 h 4275540"/>
              <a:gd name="connsiteX63" fmla="*/ 2515299 w 3898347"/>
              <a:gd name="connsiteY63" fmla="*/ 4016867 h 4275540"/>
              <a:gd name="connsiteX64" fmla="*/ 2513423 w 3898347"/>
              <a:gd name="connsiteY64" fmla="*/ 4018759 h 4275540"/>
              <a:gd name="connsiteX65" fmla="*/ 2482991 w 3898347"/>
              <a:gd name="connsiteY65" fmla="*/ 4012935 h 4275540"/>
              <a:gd name="connsiteX66" fmla="*/ 2446940 w 3898347"/>
              <a:gd name="connsiteY66" fmla="*/ 4021172 h 4275540"/>
              <a:gd name="connsiteX67" fmla="*/ 2404883 w 3898347"/>
              <a:gd name="connsiteY67" fmla="*/ 4024808 h 4275540"/>
              <a:gd name="connsiteX68" fmla="*/ 2373894 w 3898347"/>
              <a:gd name="connsiteY68" fmla="*/ 4023827 h 4275540"/>
              <a:gd name="connsiteX69" fmla="*/ 2297080 w 3898347"/>
              <a:gd name="connsiteY69" fmla="*/ 4040841 h 4275540"/>
              <a:gd name="connsiteX70" fmla="*/ 2170615 w 3898347"/>
              <a:gd name="connsiteY70" fmla="*/ 4077196 h 4275540"/>
              <a:gd name="connsiteX71" fmla="*/ 2143580 w 3898347"/>
              <a:gd name="connsiteY71" fmla="*/ 4083102 h 4275540"/>
              <a:gd name="connsiteX72" fmla="*/ 2119893 w 3898347"/>
              <a:gd name="connsiteY72" fmla="*/ 4080874 h 4275540"/>
              <a:gd name="connsiteX73" fmla="*/ 2114008 w 3898347"/>
              <a:gd name="connsiteY73" fmla="*/ 4073996 h 4275540"/>
              <a:gd name="connsiteX74" fmla="*/ 2099067 w 3898347"/>
              <a:gd name="connsiteY74" fmla="*/ 4076068 h 4275540"/>
              <a:gd name="connsiteX75" fmla="*/ 2095000 w 3898347"/>
              <a:gd name="connsiteY75" fmla="*/ 4075096 h 4275540"/>
              <a:gd name="connsiteX76" fmla="*/ 2071767 w 3898347"/>
              <a:gd name="connsiteY76" fmla="*/ 4071044 h 4275540"/>
              <a:gd name="connsiteX77" fmla="*/ 2024486 w 3898347"/>
              <a:gd name="connsiteY77" fmla="*/ 4100276 h 4275540"/>
              <a:gd name="connsiteX78" fmla="*/ 1964411 w 3898347"/>
              <a:gd name="connsiteY78" fmla="*/ 4105069 h 4275540"/>
              <a:gd name="connsiteX79" fmla="*/ 1739945 w 3898347"/>
              <a:gd name="connsiteY79" fmla="*/ 4171795 h 4275540"/>
              <a:gd name="connsiteX80" fmla="*/ 1610556 w 3898347"/>
              <a:gd name="connsiteY80" fmla="*/ 4167701 h 4275540"/>
              <a:gd name="connsiteX81" fmla="*/ 1553623 w 3898347"/>
              <a:gd name="connsiteY81" fmla="*/ 4236045 h 4275540"/>
              <a:gd name="connsiteX82" fmla="*/ 1548640 w 3898347"/>
              <a:gd name="connsiteY82" fmla="*/ 4238297 h 4275540"/>
              <a:gd name="connsiteX83" fmla="*/ 1530136 w 3898347"/>
              <a:gd name="connsiteY83" fmla="*/ 4227121 h 4275540"/>
              <a:gd name="connsiteX84" fmla="*/ 1508787 w 3898347"/>
              <a:gd name="connsiteY84" fmla="*/ 4234213 h 4275540"/>
              <a:gd name="connsiteX85" fmla="*/ 1488914 w 3898347"/>
              <a:gd name="connsiteY85" fmla="*/ 4241772 h 4275540"/>
              <a:gd name="connsiteX86" fmla="*/ 1488999 w 3898347"/>
              <a:gd name="connsiteY86" fmla="*/ 4251186 h 4275540"/>
              <a:gd name="connsiteX87" fmla="*/ 1475364 w 3898347"/>
              <a:gd name="connsiteY87" fmla="*/ 4248364 h 4275540"/>
              <a:gd name="connsiteX88" fmla="*/ 1457275 w 3898347"/>
              <a:gd name="connsiteY88" fmla="*/ 4252863 h 4275540"/>
              <a:gd name="connsiteX89" fmla="*/ 1448085 w 3898347"/>
              <a:gd name="connsiteY89" fmla="*/ 4248391 h 4275540"/>
              <a:gd name="connsiteX90" fmla="*/ 1315306 w 3898347"/>
              <a:gd name="connsiteY90" fmla="*/ 4237004 h 4275540"/>
              <a:gd name="connsiteX91" fmla="*/ 1272434 w 3898347"/>
              <a:gd name="connsiteY91" fmla="*/ 4244958 h 4275540"/>
              <a:gd name="connsiteX92" fmla="*/ 1231567 w 3898347"/>
              <a:gd name="connsiteY92" fmla="*/ 4219356 h 4275540"/>
              <a:gd name="connsiteX93" fmla="*/ 1216643 w 3898347"/>
              <a:gd name="connsiteY93" fmla="*/ 4229828 h 4275540"/>
              <a:gd name="connsiteX94" fmla="*/ 1214101 w 3898347"/>
              <a:gd name="connsiteY94" fmla="*/ 4231991 h 4275540"/>
              <a:gd name="connsiteX95" fmla="*/ 1203193 w 3898347"/>
              <a:gd name="connsiteY95" fmla="*/ 4232867 h 4275540"/>
              <a:gd name="connsiteX96" fmla="*/ 1201049 w 3898347"/>
              <a:gd name="connsiteY96" fmla="*/ 4242842 h 4275540"/>
              <a:gd name="connsiteX97" fmla="*/ 1185298 w 3898347"/>
              <a:gd name="connsiteY97" fmla="*/ 4251133 h 4275540"/>
              <a:gd name="connsiteX98" fmla="*/ 1164955 w 3898347"/>
              <a:gd name="connsiteY98" fmla="*/ 4250027 h 4275540"/>
              <a:gd name="connsiteX99" fmla="*/ 1067357 w 3898347"/>
              <a:gd name="connsiteY99" fmla="*/ 4233908 h 4275540"/>
              <a:gd name="connsiteX100" fmla="*/ 1009492 w 3898347"/>
              <a:gd name="connsiteY100" fmla="*/ 4230455 h 4275540"/>
              <a:gd name="connsiteX101" fmla="*/ 988345 w 3898347"/>
              <a:gd name="connsiteY101" fmla="*/ 4238880 h 4275540"/>
              <a:gd name="connsiteX102" fmla="*/ 958251 w 3898347"/>
              <a:gd name="connsiteY102" fmla="*/ 4244100 h 4275540"/>
              <a:gd name="connsiteX103" fmla="*/ 905785 w 3898347"/>
              <a:gd name="connsiteY103" fmla="*/ 4260845 h 4275540"/>
              <a:gd name="connsiteX104" fmla="*/ 834176 w 3898347"/>
              <a:gd name="connsiteY104" fmla="*/ 4270241 h 4275540"/>
              <a:gd name="connsiteX105" fmla="*/ 778474 w 3898347"/>
              <a:gd name="connsiteY105" fmla="*/ 4235526 h 4275540"/>
              <a:gd name="connsiteX106" fmla="*/ 774418 w 3898347"/>
              <a:gd name="connsiteY106" fmla="*/ 4242583 h 4275540"/>
              <a:gd name="connsiteX107" fmla="*/ 737705 w 3898347"/>
              <a:gd name="connsiteY107" fmla="*/ 4238891 h 4275540"/>
              <a:gd name="connsiteX108" fmla="*/ 627717 w 3898347"/>
              <a:gd name="connsiteY108" fmla="*/ 4207629 h 4275540"/>
              <a:gd name="connsiteX109" fmla="*/ 533391 w 3898347"/>
              <a:gd name="connsiteY109" fmla="*/ 4170035 h 4275540"/>
              <a:gd name="connsiteX110" fmla="*/ 508621 w 3898347"/>
              <a:gd name="connsiteY110" fmla="*/ 4176044 h 4275540"/>
              <a:gd name="connsiteX111" fmla="*/ 467082 w 3898347"/>
              <a:gd name="connsiteY111" fmla="*/ 4185616 h 4275540"/>
              <a:gd name="connsiteX112" fmla="*/ 437646 w 3898347"/>
              <a:gd name="connsiteY112" fmla="*/ 4212658 h 4275540"/>
              <a:gd name="connsiteX113" fmla="*/ 402271 w 3898347"/>
              <a:gd name="connsiteY113" fmla="*/ 4212774 h 4275540"/>
              <a:gd name="connsiteX114" fmla="*/ 391968 w 3898347"/>
              <a:gd name="connsiteY114" fmla="*/ 4187073 h 4275540"/>
              <a:gd name="connsiteX115" fmla="*/ 354806 w 3898347"/>
              <a:gd name="connsiteY115" fmla="*/ 4195545 h 4275540"/>
              <a:gd name="connsiteX116" fmla="*/ 298662 w 3898347"/>
              <a:gd name="connsiteY116" fmla="*/ 4211227 h 4275540"/>
              <a:gd name="connsiteX117" fmla="*/ 265740 w 3898347"/>
              <a:gd name="connsiteY117" fmla="*/ 4213623 h 4275540"/>
              <a:gd name="connsiteX118" fmla="*/ 176403 w 3898347"/>
              <a:gd name="connsiteY118" fmla="*/ 4227393 h 4275540"/>
              <a:gd name="connsiteX119" fmla="*/ 82528 w 3898347"/>
              <a:gd name="connsiteY119" fmla="*/ 4275540 h 4275540"/>
              <a:gd name="connsiteX120" fmla="*/ 19464 w 3898347"/>
              <a:gd name="connsiteY120" fmla="*/ 4256103 h 4275540"/>
              <a:gd name="connsiteX121" fmla="*/ 0 w 3898347"/>
              <a:gd name="connsiteY121" fmla="*/ 4221939 h 4275540"/>
              <a:gd name="connsiteX122" fmla="*/ 0 w 3898347"/>
              <a:gd name="connsiteY122" fmla="*/ 15850 h 4275540"/>
              <a:gd name="connsiteX123" fmla="*/ 3898347 w 3898347"/>
              <a:gd name="connsiteY123" fmla="*/ 0 h 4275540"/>
              <a:gd name="connsiteX0" fmla="*/ 3898347 w 3898347"/>
              <a:gd name="connsiteY0" fmla="*/ 0 h 4270358"/>
              <a:gd name="connsiteX1" fmla="*/ 3898347 w 3898347"/>
              <a:gd name="connsiteY1" fmla="*/ 3834445 h 4270358"/>
              <a:gd name="connsiteX2" fmla="*/ 3892314 w 3898347"/>
              <a:gd name="connsiteY2" fmla="*/ 3832951 h 4270358"/>
              <a:gd name="connsiteX3" fmla="*/ 3851953 w 3898347"/>
              <a:gd name="connsiteY3" fmla="*/ 3802983 h 4270358"/>
              <a:gd name="connsiteX4" fmla="*/ 3836418 w 3898347"/>
              <a:gd name="connsiteY4" fmla="*/ 3811513 h 4270358"/>
              <a:gd name="connsiteX5" fmla="*/ 3833758 w 3898347"/>
              <a:gd name="connsiteY5" fmla="*/ 3813341 h 4270358"/>
              <a:gd name="connsiteX6" fmla="*/ 3822673 w 3898347"/>
              <a:gd name="connsiteY6" fmla="*/ 3812913 h 4270358"/>
              <a:gd name="connsiteX7" fmla="*/ 3820104 w 3898347"/>
              <a:gd name="connsiteY7" fmla="*/ 3822466 h 4270358"/>
              <a:gd name="connsiteX8" fmla="*/ 3803816 w 3898347"/>
              <a:gd name="connsiteY8" fmla="*/ 3828757 h 4270358"/>
              <a:gd name="connsiteX9" fmla="*/ 3729936 w 3898347"/>
              <a:gd name="connsiteY9" fmla="*/ 3815386 h 4270358"/>
              <a:gd name="connsiteX10" fmla="*/ 3726018 w 3898347"/>
              <a:gd name="connsiteY10" fmla="*/ 3815100 h 4270358"/>
              <a:gd name="connsiteX11" fmla="*/ 3725413 w 3898347"/>
              <a:gd name="connsiteY11" fmla="*/ 3814615 h 4270358"/>
              <a:gd name="connsiteX12" fmla="*/ 3713801 w 3898347"/>
              <a:gd name="connsiteY12" fmla="*/ 3811018 h 4270358"/>
              <a:gd name="connsiteX13" fmla="*/ 3709087 w 3898347"/>
              <a:gd name="connsiteY13" fmla="*/ 3813195 h 4270358"/>
              <a:gd name="connsiteX14" fmla="*/ 3698038 w 3898347"/>
              <a:gd name="connsiteY14" fmla="*/ 3806182 h 4270358"/>
              <a:gd name="connsiteX15" fmla="*/ 3662227 w 3898347"/>
              <a:gd name="connsiteY15" fmla="*/ 3807761 h 4270358"/>
              <a:gd name="connsiteX16" fmla="*/ 3659872 w 3898347"/>
              <a:gd name="connsiteY16" fmla="*/ 3805524 h 4270358"/>
              <a:gd name="connsiteX17" fmla="*/ 3643454 w 3898347"/>
              <a:gd name="connsiteY17" fmla="*/ 3794831 h 4270358"/>
              <a:gd name="connsiteX18" fmla="*/ 3624789 w 3898347"/>
              <a:gd name="connsiteY18" fmla="*/ 3803185 h 4270358"/>
              <a:gd name="connsiteX19" fmla="*/ 3602327 w 3898347"/>
              <a:gd name="connsiteY19" fmla="*/ 3794616 h 4270358"/>
              <a:gd name="connsiteX20" fmla="*/ 3596645 w 3898347"/>
              <a:gd name="connsiteY20" fmla="*/ 3797108 h 4270358"/>
              <a:gd name="connsiteX21" fmla="*/ 3574144 w 3898347"/>
              <a:gd name="connsiteY21" fmla="*/ 3795108 h 4270358"/>
              <a:gd name="connsiteX22" fmla="*/ 3562310 w 3898347"/>
              <a:gd name="connsiteY22" fmla="*/ 3787534 h 4270358"/>
              <a:gd name="connsiteX23" fmla="*/ 3551635 w 3898347"/>
              <a:gd name="connsiteY23" fmla="*/ 3797705 h 4270358"/>
              <a:gd name="connsiteX24" fmla="*/ 3542668 w 3898347"/>
              <a:gd name="connsiteY24" fmla="*/ 3803283 h 4270358"/>
              <a:gd name="connsiteX25" fmla="*/ 3533033 w 3898347"/>
              <a:gd name="connsiteY25" fmla="*/ 3799071 h 4270358"/>
              <a:gd name="connsiteX26" fmla="*/ 3521726 w 3898347"/>
              <a:gd name="connsiteY26" fmla="*/ 3804691 h 4270358"/>
              <a:gd name="connsiteX27" fmla="*/ 3520080 w 3898347"/>
              <a:gd name="connsiteY27" fmla="*/ 3805210 h 4270358"/>
              <a:gd name="connsiteX28" fmla="*/ 3508491 w 3898347"/>
              <a:gd name="connsiteY28" fmla="*/ 3797398 h 4270358"/>
              <a:gd name="connsiteX29" fmla="*/ 3503787 w 3898347"/>
              <a:gd name="connsiteY29" fmla="*/ 3797787 h 4270358"/>
              <a:gd name="connsiteX30" fmla="*/ 3492165 w 3898347"/>
              <a:gd name="connsiteY30" fmla="*/ 3799887 h 4270358"/>
              <a:gd name="connsiteX31" fmla="*/ 3472233 w 3898347"/>
              <a:gd name="connsiteY31" fmla="*/ 3805682 h 4270358"/>
              <a:gd name="connsiteX32" fmla="*/ 3465921 w 3898347"/>
              <a:gd name="connsiteY32" fmla="*/ 3805814 h 4270358"/>
              <a:gd name="connsiteX33" fmla="*/ 3455541 w 3898347"/>
              <a:gd name="connsiteY33" fmla="*/ 3815505 h 4270358"/>
              <a:gd name="connsiteX34" fmla="*/ 3429027 w 3898347"/>
              <a:gd name="connsiteY34" fmla="*/ 3816906 h 4270358"/>
              <a:gd name="connsiteX35" fmla="*/ 3369507 w 3898347"/>
              <a:gd name="connsiteY35" fmla="*/ 3825563 h 4270358"/>
              <a:gd name="connsiteX36" fmla="*/ 3324491 w 3898347"/>
              <a:gd name="connsiteY36" fmla="*/ 3832006 h 4270358"/>
              <a:gd name="connsiteX37" fmla="*/ 3244235 w 3898347"/>
              <a:gd name="connsiteY37" fmla="*/ 3834376 h 4270358"/>
              <a:gd name="connsiteX38" fmla="*/ 3226507 w 3898347"/>
              <a:gd name="connsiteY38" fmla="*/ 3820131 h 4270358"/>
              <a:gd name="connsiteX39" fmla="*/ 3191688 w 3898347"/>
              <a:gd name="connsiteY39" fmla="*/ 3837359 h 4270358"/>
              <a:gd name="connsiteX40" fmla="*/ 3185553 w 3898347"/>
              <a:gd name="connsiteY40" fmla="*/ 3859030 h 4270358"/>
              <a:gd name="connsiteX41" fmla="*/ 3090188 w 3898347"/>
              <a:gd name="connsiteY41" fmla="*/ 3855036 h 4270358"/>
              <a:gd name="connsiteX42" fmla="*/ 3031422 w 3898347"/>
              <a:gd name="connsiteY42" fmla="*/ 3858298 h 4270358"/>
              <a:gd name="connsiteX43" fmla="*/ 2996288 w 3898347"/>
              <a:gd name="connsiteY43" fmla="*/ 3860020 h 4270358"/>
              <a:gd name="connsiteX44" fmla="*/ 2901661 w 3898347"/>
              <a:gd name="connsiteY44" fmla="*/ 3882243 h 4270358"/>
              <a:gd name="connsiteX45" fmla="*/ 2782141 w 3898347"/>
              <a:gd name="connsiteY45" fmla="*/ 3932983 h 4270358"/>
              <a:gd name="connsiteX46" fmla="*/ 2749597 w 3898347"/>
              <a:gd name="connsiteY46" fmla="*/ 3956746 h 4270358"/>
              <a:gd name="connsiteX47" fmla="*/ 2730493 w 3898347"/>
              <a:gd name="connsiteY47" fmla="*/ 3955236 h 4270358"/>
              <a:gd name="connsiteX48" fmla="*/ 2707507 w 3898347"/>
              <a:gd name="connsiteY48" fmla="*/ 3947771 h 4270358"/>
              <a:gd name="connsiteX49" fmla="*/ 2701937 w 3898347"/>
              <a:gd name="connsiteY49" fmla="*/ 3950565 h 4270358"/>
              <a:gd name="connsiteX50" fmla="*/ 2679435 w 3898347"/>
              <a:gd name="connsiteY50" fmla="*/ 3949768 h 4270358"/>
              <a:gd name="connsiteX51" fmla="*/ 2667352 w 3898347"/>
              <a:gd name="connsiteY51" fmla="*/ 3942821 h 4270358"/>
              <a:gd name="connsiteX52" fmla="*/ 2657096 w 3898347"/>
              <a:gd name="connsiteY52" fmla="*/ 3953571 h 4270358"/>
              <a:gd name="connsiteX53" fmla="*/ 2655161 w 3898347"/>
              <a:gd name="connsiteY53" fmla="*/ 3962216 h 4270358"/>
              <a:gd name="connsiteX54" fmla="*/ 2638604 w 3898347"/>
              <a:gd name="connsiteY54" fmla="*/ 3955936 h 4270358"/>
              <a:gd name="connsiteX55" fmla="*/ 2626185 w 3898347"/>
              <a:gd name="connsiteY55" fmla="*/ 3962937 h 4270358"/>
              <a:gd name="connsiteX56" fmla="*/ 2614077 w 3898347"/>
              <a:gd name="connsiteY56" fmla="*/ 3955576 h 4270358"/>
              <a:gd name="connsiteX57" fmla="*/ 2609403 w 3898347"/>
              <a:gd name="connsiteY57" fmla="*/ 3956215 h 4270358"/>
              <a:gd name="connsiteX58" fmla="*/ 2597896 w 3898347"/>
              <a:gd name="connsiteY58" fmla="*/ 3958939 h 4270358"/>
              <a:gd name="connsiteX59" fmla="*/ 2578251 w 3898347"/>
              <a:gd name="connsiteY59" fmla="*/ 3965812 h 4270358"/>
              <a:gd name="connsiteX60" fmla="*/ 2571961 w 3898347"/>
              <a:gd name="connsiteY60" fmla="*/ 3966278 h 4270358"/>
              <a:gd name="connsiteX61" fmla="*/ 2559399 w 3898347"/>
              <a:gd name="connsiteY61" fmla="*/ 3979193 h 4270358"/>
              <a:gd name="connsiteX62" fmla="*/ 2533560 w 3898347"/>
              <a:gd name="connsiteY62" fmla="*/ 3988160 h 4270358"/>
              <a:gd name="connsiteX63" fmla="*/ 2515299 w 3898347"/>
              <a:gd name="connsiteY63" fmla="*/ 4016867 h 4270358"/>
              <a:gd name="connsiteX64" fmla="*/ 2513423 w 3898347"/>
              <a:gd name="connsiteY64" fmla="*/ 4018759 h 4270358"/>
              <a:gd name="connsiteX65" fmla="*/ 2482991 w 3898347"/>
              <a:gd name="connsiteY65" fmla="*/ 4012935 h 4270358"/>
              <a:gd name="connsiteX66" fmla="*/ 2446940 w 3898347"/>
              <a:gd name="connsiteY66" fmla="*/ 4021172 h 4270358"/>
              <a:gd name="connsiteX67" fmla="*/ 2404883 w 3898347"/>
              <a:gd name="connsiteY67" fmla="*/ 4024808 h 4270358"/>
              <a:gd name="connsiteX68" fmla="*/ 2373894 w 3898347"/>
              <a:gd name="connsiteY68" fmla="*/ 4023827 h 4270358"/>
              <a:gd name="connsiteX69" fmla="*/ 2297080 w 3898347"/>
              <a:gd name="connsiteY69" fmla="*/ 4040841 h 4270358"/>
              <a:gd name="connsiteX70" fmla="*/ 2170615 w 3898347"/>
              <a:gd name="connsiteY70" fmla="*/ 4077196 h 4270358"/>
              <a:gd name="connsiteX71" fmla="*/ 2143580 w 3898347"/>
              <a:gd name="connsiteY71" fmla="*/ 4083102 h 4270358"/>
              <a:gd name="connsiteX72" fmla="*/ 2119893 w 3898347"/>
              <a:gd name="connsiteY72" fmla="*/ 4080874 h 4270358"/>
              <a:gd name="connsiteX73" fmla="*/ 2114008 w 3898347"/>
              <a:gd name="connsiteY73" fmla="*/ 4073996 h 4270358"/>
              <a:gd name="connsiteX74" fmla="*/ 2099067 w 3898347"/>
              <a:gd name="connsiteY74" fmla="*/ 4076068 h 4270358"/>
              <a:gd name="connsiteX75" fmla="*/ 2095000 w 3898347"/>
              <a:gd name="connsiteY75" fmla="*/ 4075096 h 4270358"/>
              <a:gd name="connsiteX76" fmla="*/ 2071767 w 3898347"/>
              <a:gd name="connsiteY76" fmla="*/ 4071044 h 4270358"/>
              <a:gd name="connsiteX77" fmla="*/ 2024486 w 3898347"/>
              <a:gd name="connsiteY77" fmla="*/ 4100276 h 4270358"/>
              <a:gd name="connsiteX78" fmla="*/ 1964411 w 3898347"/>
              <a:gd name="connsiteY78" fmla="*/ 4105069 h 4270358"/>
              <a:gd name="connsiteX79" fmla="*/ 1739945 w 3898347"/>
              <a:gd name="connsiteY79" fmla="*/ 4171795 h 4270358"/>
              <a:gd name="connsiteX80" fmla="*/ 1610556 w 3898347"/>
              <a:gd name="connsiteY80" fmla="*/ 4167701 h 4270358"/>
              <a:gd name="connsiteX81" fmla="*/ 1553623 w 3898347"/>
              <a:gd name="connsiteY81" fmla="*/ 4236045 h 4270358"/>
              <a:gd name="connsiteX82" fmla="*/ 1548640 w 3898347"/>
              <a:gd name="connsiteY82" fmla="*/ 4238297 h 4270358"/>
              <a:gd name="connsiteX83" fmla="*/ 1530136 w 3898347"/>
              <a:gd name="connsiteY83" fmla="*/ 4227121 h 4270358"/>
              <a:gd name="connsiteX84" fmla="*/ 1508787 w 3898347"/>
              <a:gd name="connsiteY84" fmla="*/ 4234213 h 4270358"/>
              <a:gd name="connsiteX85" fmla="*/ 1488914 w 3898347"/>
              <a:gd name="connsiteY85" fmla="*/ 4241772 h 4270358"/>
              <a:gd name="connsiteX86" fmla="*/ 1488999 w 3898347"/>
              <a:gd name="connsiteY86" fmla="*/ 4251186 h 4270358"/>
              <a:gd name="connsiteX87" fmla="*/ 1475364 w 3898347"/>
              <a:gd name="connsiteY87" fmla="*/ 4248364 h 4270358"/>
              <a:gd name="connsiteX88" fmla="*/ 1457275 w 3898347"/>
              <a:gd name="connsiteY88" fmla="*/ 4252863 h 4270358"/>
              <a:gd name="connsiteX89" fmla="*/ 1448085 w 3898347"/>
              <a:gd name="connsiteY89" fmla="*/ 4248391 h 4270358"/>
              <a:gd name="connsiteX90" fmla="*/ 1315306 w 3898347"/>
              <a:gd name="connsiteY90" fmla="*/ 4237004 h 4270358"/>
              <a:gd name="connsiteX91" fmla="*/ 1272434 w 3898347"/>
              <a:gd name="connsiteY91" fmla="*/ 4244958 h 4270358"/>
              <a:gd name="connsiteX92" fmla="*/ 1231567 w 3898347"/>
              <a:gd name="connsiteY92" fmla="*/ 4219356 h 4270358"/>
              <a:gd name="connsiteX93" fmla="*/ 1216643 w 3898347"/>
              <a:gd name="connsiteY93" fmla="*/ 4229828 h 4270358"/>
              <a:gd name="connsiteX94" fmla="*/ 1214101 w 3898347"/>
              <a:gd name="connsiteY94" fmla="*/ 4231991 h 4270358"/>
              <a:gd name="connsiteX95" fmla="*/ 1203193 w 3898347"/>
              <a:gd name="connsiteY95" fmla="*/ 4232867 h 4270358"/>
              <a:gd name="connsiteX96" fmla="*/ 1201049 w 3898347"/>
              <a:gd name="connsiteY96" fmla="*/ 4242842 h 4270358"/>
              <a:gd name="connsiteX97" fmla="*/ 1185298 w 3898347"/>
              <a:gd name="connsiteY97" fmla="*/ 4251133 h 4270358"/>
              <a:gd name="connsiteX98" fmla="*/ 1164955 w 3898347"/>
              <a:gd name="connsiteY98" fmla="*/ 4250027 h 4270358"/>
              <a:gd name="connsiteX99" fmla="*/ 1067357 w 3898347"/>
              <a:gd name="connsiteY99" fmla="*/ 4233908 h 4270358"/>
              <a:gd name="connsiteX100" fmla="*/ 1009492 w 3898347"/>
              <a:gd name="connsiteY100" fmla="*/ 4230455 h 4270358"/>
              <a:gd name="connsiteX101" fmla="*/ 988345 w 3898347"/>
              <a:gd name="connsiteY101" fmla="*/ 4238880 h 4270358"/>
              <a:gd name="connsiteX102" fmla="*/ 958251 w 3898347"/>
              <a:gd name="connsiteY102" fmla="*/ 4244100 h 4270358"/>
              <a:gd name="connsiteX103" fmla="*/ 905785 w 3898347"/>
              <a:gd name="connsiteY103" fmla="*/ 4260845 h 4270358"/>
              <a:gd name="connsiteX104" fmla="*/ 834176 w 3898347"/>
              <a:gd name="connsiteY104" fmla="*/ 4270241 h 4270358"/>
              <a:gd name="connsiteX105" fmla="*/ 778474 w 3898347"/>
              <a:gd name="connsiteY105" fmla="*/ 4235526 h 4270358"/>
              <a:gd name="connsiteX106" fmla="*/ 774418 w 3898347"/>
              <a:gd name="connsiteY106" fmla="*/ 4242583 h 4270358"/>
              <a:gd name="connsiteX107" fmla="*/ 737705 w 3898347"/>
              <a:gd name="connsiteY107" fmla="*/ 4238891 h 4270358"/>
              <a:gd name="connsiteX108" fmla="*/ 627717 w 3898347"/>
              <a:gd name="connsiteY108" fmla="*/ 4207629 h 4270358"/>
              <a:gd name="connsiteX109" fmla="*/ 533391 w 3898347"/>
              <a:gd name="connsiteY109" fmla="*/ 4170035 h 4270358"/>
              <a:gd name="connsiteX110" fmla="*/ 508621 w 3898347"/>
              <a:gd name="connsiteY110" fmla="*/ 4176044 h 4270358"/>
              <a:gd name="connsiteX111" fmla="*/ 467082 w 3898347"/>
              <a:gd name="connsiteY111" fmla="*/ 4185616 h 4270358"/>
              <a:gd name="connsiteX112" fmla="*/ 437646 w 3898347"/>
              <a:gd name="connsiteY112" fmla="*/ 4212658 h 4270358"/>
              <a:gd name="connsiteX113" fmla="*/ 402271 w 3898347"/>
              <a:gd name="connsiteY113" fmla="*/ 4212774 h 4270358"/>
              <a:gd name="connsiteX114" fmla="*/ 391968 w 3898347"/>
              <a:gd name="connsiteY114" fmla="*/ 4187073 h 4270358"/>
              <a:gd name="connsiteX115" fmla="*/ 354806 w 3898347"/>
              <a:gd name="connsiteY115" fmla="*/ 4195545 h 4270358"/>
              <a:gd name="connsiteX116" fmla="*/ 298662 w 3898347"/>
              <a:gd name="connsiteY116" fmla="*/ 4211227 h 4270358"/>
              <a:gd name="connsiteX117" fmla="*/ 265740 w 3898347"/>
              <a:gd name="connsiteY117" fmla="*/ 4213623 h 4270358"/>
              <a:gd name="connsiteX118" fmla="*/ 176403 w 3898347"/>
              <a:gd name="connsiteY118" fmla="*/ 4227393 h 4270358"/>
              <a:gd name="connsiteX119" fmla="*/ 82528 w 3898347"/>
              <a:gd name="connsiteY119" fmla="*/ 4243774 h 4270358"/>
              <a:gd name="connsiteX120" fmla="*/ 19464 w 3898347"/>
              <a:gd name="connsiteY120" fmla="*/ 4256103 h 4270358"/>
              <a:gd name="connsiteX121" fmla="*/ 0 w 3898347"/>
              <a:gd name="connsiteY121" fmla="*/ 4221939 h 4270358"/>
              <a:gd name="connsiteX122" fmla="*/ 0 w 3898347"/>
              <a:gd name="connsiteY122" fmla="*/ 15850 h 4270358"/>
              <a:gd name="connsiteX123" fmla="*/ 3898347 w 3898347"/>
              <a:gd name="connsiteY123" fmla="*/ 0 h 4270358"/>
              <a:gd name="connsiteX0" fmla="*/ 3898347 w 3898347"/>
              <a:gd name="connsiteY0" fmla="*/ 0 h 4270358"/>
              <a:gd name="connsiteX1" fmla="*/ 3898347 w 3898347"/>
              <a:gd name="connsiteY1" fmla="*/ 3834445 h 4270358"/>
              <a:gd name="connsiteX2" fmla="*/ 3892314 w 3898347"/>
              <a:gd name="connsiteY2" fmla="*/ 3832951 h 4270358"/>
              <a:gd name="connsiteX3" fmla="*/ 3851953 w 3898347"/>
              <a:gd name="connsiteY3" fmla="*/ 3802983 h 4270358"/>
              <a:gd name="connsiteX4" fmla="*/ 3836418 w 3898347"/>
              <a:gd name="connsiteY4" fmla="*/ 3811513 h 4270358"/>
              <a:gd name="connsiteX5" fmla="*/ 3833758 w 3898347"/>
              <a:gd name="connsiteY5" fmla="*/ 3813341 h 4270358"/>
              <a:gd name="connsiteX6" fmla="*/ 3822673 w 3898347"/>
              <a:gd name="connsiteY6" fmla="*/ 3812913 h 4270358"/>
              <a:gd name="connsiteX7" fmla="*/ 3820104 w 3898347"/>
              <a:gd name="connsiteY7" fmla="*/ 3822466 h 4270358"/>
              <a:gd name="connsiteX8" fmla="*/ 3803816 w 3898347"/>
              <a:gd name="connsiteY8" fmla="*/ 3828757 h 4270358"/>
              <a:gd name="connsiteX9" fmla="*/ 3729936 w 3898347"/>
              <a:gd name="connsiteY9" fmla="*/ 3815386 h 4270358"/>
              <a:gd name="connsiteX10" fmla="*/ 3726018 w 3898347"/>
              <a:gd name="connsiteY10" fmla="*/ 3815100 h 4270358"/>
              <a:gd name="connsiteX11" fmla="*/ 3725413 w 3898347"/>
              <a:gd name="connsiteY11" fmla="*/ 3814615 h 4270358"/>
              <a:gd name="connsiteX12" fmla="*/ 3713801 w 3898347"/>
              <a:gd name="connsiteY12" fmla="*/ 3811018 h 4270358"/>
              <a:gd name="connsiteX13" fmla="*/ 3709087 w 3898347"/>
              <a:gd name="connsiteY13" fmla="*/ 3813195 h 4270358"/>
              <a:gd name="connsiteX14" fmla="*/ 3698038 w 3898347"/>
              <a:gd name="connsiteY14" fmla="*/ 3806182 h 4270358"/>
              <a:gd name="connsiteX15" fmla="*/ 3662227 w 3898347"/>
              <a:gd name="connsiteY15" fmla="*/ 3807761 h 4270358"/>
              <a:gd name="connsiteX16" fmla="*/ 3659872 w 3898347"/>
              <a:gd name="connsiteY16" fmla="*/ 3805524 h 4270358"/>
              <a:gd name="connsiteX17" fmla="*/ 3643454 w 3898347"/>
              <a:gd name="connsiteY17" fmla="*/ 3794831 h 4270358"/>
              <a:gd name="connsiteX18" fmla="*/ 3624789 w 3898347"/>
              <a:gd name="connsiteY18" fmla="*/ 3803185 h 4270358"/>
              <a:gd name="connsiteX19" fmla="*/ 3602327 w 3898347"/>
              <a:gd name="connsiteY19" fmla="*/ 3794616 h 4270358"/>
              <a:gd name="connsiteX20" fmla="*/ 3596645 w 3898347"/>
              <a:gd name="connsiteY20" fmla="*/ 3797108 h 4270358"/>
              <a:gd name="connsiteX21" fmla="*/ 3574144 w 3898347"/>
              <a:gd name="connsiteY21" fmla="*/ 3795108 h 4270358"/>
              <a:gd name="connsiteX22" fmla="*/ 3562310 w 3898347"/>
              <a:gd name="connsiteY22" fmla="*/ 3787534 h 4270358"/>
              <a:gd name="connsiteX23" fmla="*/ 3551635 w 3898347"/>
              <a:gd name="connsiteY23" fmla="*/ 3797705 h 4270358"/>
              <a:gd name="connsiteX24" fmla="*/ 3542668 w 3898347"/>
              <a:gd name="connsiteY24" fmla="*/ 3803283 h 4270358"/>
              <a:gd name="connsiteX25" fmla="*/ 3533033 w 3898347"/>
              <a:gd name="connsiteY25" fmla="*/ 3799071 h 4270358"/>
              <a:gd name="connsiteX26" fmla="*/ 3521726 w 3898347"/>
              <a:gd name="connsiteY26" fmla="*/ 3804691 h 4270358"/>
              <a:gd name="connsiteX27" fmla="*/ 3520080 w 3898347"/>
              <a:gd name="connsiteY27" fmla="*/ 3805210 h 4270358"/>
              <a:gd name="connsiteX28" fmla="*/ 3508491 w 3898347"/>
              <a:gd name="connsiteY28" fmla="*/ 3797398 h 4270358"/>
              <a:gd name="connsiteX29" fmla="*/ 3503787 w 3898347"/>
              <a:gd name="connsiteY29" fmla="*/ 3797787 h 4270358"/>
              <a:gd name="connsiteX30" fmla="*/ 3492165 w 3898347"/>
              <a:gd name="connsiteY30" fmla="*/ 3799887 h 4270358"/>
              <a:gd name="connsiteX31" fmla="*/ 3472233 w 3898347"/>
              <a:gd name="connsiteY31" fmla="*/ 3805682 h 4270358"/>
              <a:gd name="connsiteX32" fmla="*/ 3465921 w 3898347"/>
              <a:gd name="connsiteY32" fmla="*/ 3805814 h 4270358"/>
              <a:gd name="connsiteX33" fmla="*/ 3455541 w 3898347"/>
              <a:gd name="connsiteY33" fmla="*/ 3815505 h 4270358"/>
              <a:gd name="connsiteX34" fmla="*/ 3429027 w 3898347"/>
              <a:gd name="connsiteY34" fmla="*/ 3816906 h 4270358"/>
              <a:gd name="connsiteX35" fmla="*/ 3369507 w 3898347"/>
              <a:gd name="connsiteY35" fmla="*/ 3825563 h 4270358"/>
              <a:gd name="connsiteX36" fmla="*/ 3324491 w 3898347"/>
              <a:gd name="connsiteY36" fmla="*/ 3832006 h 4270358"/>
              <a:gd name="connsiteX37" fmla="*/ 3244235 w 3898347"/>
              <a:gd name="connsiteY37" fmla="*/ 3834376 h 4270358"/>
              <a:gd name="connsiteX38" fmla="*/ 3226507 w 3898347"/>
              <a:gd name="connsiteY38" fmla="*/ 3820131 h 4270358"/>
              <a:gd name="connsiteX39" fmla="*/ 3191688 w 3898347"/>
              <a:gd name="connsiteY39" fmla="*/ 3837359 h 4270358"/>
              <a:gd name="connsiteX40" fmla="*/ 3153779 w 3898347"/>
              <a:gd name="connsiteY40" fmla="*/ 3848439 h 4270358"/>
              <a:gd name="connsiteX41" fmla="*/ 3090188 w 3898347"/>
              <a:gd name="connsiteY41" fmla="*/ 3855036 h 4270358"/>
              <a:gd name="connsiteX42" fmla="*/ 3031422 w 3898347"/>
              <a:gd name="connsiteY42" fmla="*/ 3858298 h 4270358"/>
              <a:gd name="connsiteX43" fmla="*/ 2996288 w 3898347"/>
              <a:gd name="connsiteY43" fmla="*/ 3860020 h 4270358"/>
              <a:gd name="connsiteX44" fmla="*/ 2901661 w 3898347"/>
              <a:gd name="connsiteY44" fmla="*/ 3882243 h 4270358"/>
              <a:gd name="connsiteX45" fmla="*/ 2782141 w 3898347"/>
              <a:gd name="connsiteY45" fmla="*/ 3932983 h 4270358"/>
              <a:gd name="connsiteX46" fmla="*/ 2749597 w 3898347"/>
              <a:gd name="connsiteY46" fmla="*/ 3956746 h 4270358"/>
              <a:gd name="connsiteX47" fmla="*/ 2730493 w 3898347"/>
              <a:gd name="connsiteY47" fmla="*/ 3955236 h 4270358"/>
              <a:gd name="connsiteX48" fmla="*/ 2707507 w 3898347"/>
              <a:gd name="connsiteY48" fmla="*/ 3947771 h 4270358"/>
              <a:gd name="connsiteX49" fmla="*/ 2701937 w 3898347"/>
              <a:gd name="connsiteY49" fmla="*/ 3950565 h 4270358"/>
              <a:gd name="connsiteX50" fmla="*/ 2679435 w 3898347"/>
              <a:gd name="connsiteY50" fmla="*/ 3949768 h 4270358"/>
              <a:gd name="connsiteX51" fmla="*/ 2667352 w 3898347"/>
              <a:gd name="connsiteY51" fmla="*/ 3942821 h 4270358"/>
              <a:gd name="connsiteX52" fmla="*/ 2657096 w 3898347"/>
              <a:gd name="connsiteY52" fmla="*/ 3953571 h 4270358"/>
              <a:gd name="connsiteX53" fmla="*/ 2655161 w 3898347"/>
              <a:gd name="connsiteY53" fmla="*/ 3962216 h 4270358"/>
              <a:gd name="connsiteX54" fmla="*/ 2638604 w 3898347"/>
              <a:gd name="connsiteY54" fmla="*/ 3955936 h 4270358"/>
              <a:gd name="connsiteX55" fmla="*/ 2626185 w 3898347"/>
              <a:gd name="connsiteY55" fmla="*/ 3962937 h 4270358"/>
              <a:gd name="connsiteX56" fmla="*/ 2614077 w 3898347"/>
              <a:gd name="connsiteY56" fmla="*/ 3955576 h 4270358"/>
              <a:gd name="connsiteX57" fmla="*/ 2609403 w 3898347"/>
              <a:gd name="connsiteY57" fmla="*/ 3956215 h 4270358"/>
              <a:gd name="connsiteX58" fmla="*/ 2597896 w 3898347"/>
              <a:gd name="connsiteY58" fmla="*/ 3958939 h 4270358"/>
              <a:gd name="connsiteX59" fmla="*/ 2578251 w 3898347"/>
              <a:gd name="connsiteY59" fmla="*/ 3965812 h 4270358"/>
              <a:gd name="connsiteX60" fmla="*/ 2571961 w 3898347"/>
              <a:gd name="connsiteY60" fmla="*/ 3966278 h 4270358"/>
              <a:gd name="connsiteX61" fmla="*/ 2559399 w 3898347"/>
              <a:gd name="connsiteY61" fmla="*/ 3979193 h 4270358"/>
              <a:gd name="connsiteX62" fmla="*/ 2533560 w 3898347"/>
              <a:gd name="connsiteY62" fmla="*/ 3988160 h 4270358"/>
              <a:gd name="connsiteX63" fmla="*/ 2515299 w 3898347"/>
              <a:gd name="connsiteY63" fmla="*/ 4016867 h 4270358"/>
              <a:gd name="connsiteX64" fmla="*/ 2513423 w 3898347"/>
              <a:gd name="connsiteY64" fmla="*/ 4018759 h 4270358"/>
              <a:gd name="connsiteX65" fmla="*/ 2482991 w 3898347"/>
              <a:gd name="connsiteY65" fmla="*/ 4012935 h 4270358"/>
              <a:gd name="connsiteX66" fmla="*/ 2446940 w 3898347"/>
              <a:gd name="connsiteY66" fmla="*/ 4021172 h 4270358"/>
              <a:gd name="connsiteX67" fmla="*/ 2404883 w 3898347"/>
              <a:gd name="connsiteY67" fmla="*/ 4024808 h 4270358"/>
              <a:gd name="connsiteX68" fmla="*/ 2373894 w 3898347"/>
              <a:gd name="connsiteY68" fmla="*/ 4023827 h 4270358"/>
              <a:gd name="connsiteX69" fmla="*/ 2297080 w 3898347"/>
              <a:gd name="connsiteY69" fmla="*/ 4040841 h 4270358"/>
              <a:gd name="connsiteX70" fmla="*/ 2170615 w 3898347"/>
              <a:gd name="connsiteY70" fmla="*/ 4077196 h 4270358"/>
              <a:gd name="connsiteX71" fmla="*/ 2143580 w 3898347"/>
              <a:gd name="connsiteY71" fmla="*/ 4083102 h 4270358"/>
              <a:gd name="connsiteX72" fmla="*/ 2119893 w 3898347"/>
              <a:gd name="connsiteY72" fmla="*/ 4080874 h 4270358"/>
              <a:gd name="connsiteX73" fmla="*/ 2114008 w 3898347"/>
              <a:gd name="connsiteY73" fmla="*/ 4073996 h 4270358"/>
              <a:gd name="connsiteX74" fmla="*/ 2099067 w 3898347"/>
              <a:gd name="connsiteY74" fmla="*/ 4076068 h 4270358"/>
              <a:gd name="connsiteX75" fmla="*/ 2095000 w 3898347"/>
              <a:gd name="connsiteY75" fmla="*/ 4075096 h 4270358"/>
              <a:gd name="connsiteX76" fmla="*/ 2071767 w 3898347"/>
              <a:gd name="connsiteY76" fmla="*/ 4071044 h 4270358"/>
              <a:gd name="connsiteX77" fmla="*/ 2024486 w 3898347"/>
              <a:gd name="connsiteY77" fmla="*/ 4100276 h 4270358"/>
              <a:gd name="connsiteX78" fmla="*/ 1964411 w 3898347"/>
              <a:gd name="connsiteY78" fmla="*/ 4105069 h 4270358"/>
              <a:gd name="connsiteX79" fmla="*/ 1739945 w 3898347"/>
              <a:gd name="connsiteY79" fmla="*/ 4171795 h 4270358"/>
              <a:gd name="connsiteX80" fmla="*/ 1610556 w 3898347"/>
              <a:gd name="connsiteY80" fmla="*/ 4167701 h 4270358"/>
              <a:gd name="connsiteX81" fmla="*/ 1553623 w 3898347"/>
              <a:gd name="connsiteY81" fmla="*/ 4236045 h 4270358"/>
              <a:gd name="connsiteX82" fmla="*/ 1548640 w 3898347"/>
              <a:gd name="connsiteY82" fmla="*/ 4238297 h 4270358"/>
              <a:gd name="connsiteX83" fmla="*/ 1530136 w 3898347"/>
              <a:gd name="connsiteY83" fmla="*/ 4227121 h 4270358"/>
              <a:gd name="connsiteX84" fmla="*/ 1508787 w 3898347"/>
              <a:gd name="connsiteY84" fmla="*/ 4234213 h 4270358"/>
              <a:gd name="connsiteX85" fmla="*/ 1488914 w 3898347"/>
              <a:gd name="connsiteY85" fmla="*/ 4241772 h 4270358"/>
              <a:gd name="connsiteX86" fmla="*/ 1488999 w 3898347"/>
              <a:gd name="connsiteY86" fmla="*/ 4251186 h 4270358"/>
              <a:gd name="connsiteX87" fmla="*/ 1475364 w 3898347"/>
              <a:gd name="connsiteY87" fmla="*/ 4248364 h 4270358"/>
              <a:gd name="connsiteX88" fmla="*/ 1457275 w 3898347"/>
              <a:gd name="connsiteY88" fmla="*/ 4252863 h 4270358"/>
              <a:gd name="connsiteX89" fmla="*/ 1448085 w 3898347"/>
              <a:gd name="connsiteY89" fmla="*/ 4248391 h 4270358"/>
              <a:gd name="connsiteX90" fmla="*/ 1315306 w 3898347"/>
              <a:gd name="connsiteY90" fmla="*/ 4237004 h 4270358"/>
              <a:gd name="connsiteX91" fmla="*/ 1272434 w 3898347"/>
              <a:gd name="connsiteY91" fmla="*/ 4244958 h 4270358"/>
              <a:gd name="connsiteX92" fmla="*/ 1231567 w 3898347"/>
              <a:gd name="connsiteY92" fmla="*/ 4219356 h 4270358"/>
              <a:gd name="connsiteX93" fmla="*/ 1216643 w 3898347"/>
              <a:gd name="connsiteY93" fmla="*/ 4229828 h 4270358"/>
              <a:gd name="connsiteX94" fmla="*/ 1214101 w 3898347"/>
              <a:gd name="connsiteY94" fmla="*/ 4231991 h 4270358"/>
              <a:gd name="connsiteX95" fmla="*/ 1203193 w 3898347"/>
              <a:gd name="connsiteY95" fmla="*/ 4232867 h 4270358"/>
              <a:gd name="connsiteX96" fmla="*/ 1201049 w 3898347"/>
              <a:gd name="connsiteY96" fmla="*/ 4242842 h 4270358"/>
              <a:gd name="connsiteX97" fmla="*/ 1185298 w 3898347"/>
              <a:gd name="connsiteY97" fmla="*/ 4251133 h 4270358"/>
              <a:gd name="connsiteX98" fmla="*/ 1164955 w 3898347"/>
              <a:gd name="connsiteY98" fmla="*/ 4250027 h 4270358"/>
              <a:gd name="connsiteX99" fmla="*/ 1067357 w 3898347"/>
              <a:gd name="connsiteY99" fmla="*/ 4233908 h 4270358"/>
              <a:gd name="connsiteX100" fmla="*/ 1009492 w 3898347"/>
              <a:gd name="connsiteY100" fmla="*/ 4230455 h 4270358"/>
              <a:gd name="connsiteX101" fmla="*/ 988345 w 3898347"/>
              <a:gd name="connsiteY101" fmla="*/ 4238880 h 4270358"/>
              <a:gd name="connsiteX102" fmla="*/ 958251 w 3898347"/>
              <a:gd name="connsiteY102" fmla="*/ 4244100 h 4270358"/>
              <a:gd name="connsiteX103" fmla="*/ 905785 w 3898347"/>
              <a:gd name="connsiteY103" fmla="*/ 4260845 h 4270358"/>
              <a:gd name="connsiteX104" fmla="*/ 834176 w 3898347"/>
              <a:gd name="connsiteY104" fmla="*/ 4270241 h 4270358"/>
              <a:gd name="connsiteX105" fmla="*/ 778474 w 3898347"/>
              <a:gd name="connsiteY105" fmla="*/ 4235526 h 4270358"/>
              <a:gd name="connsiteX106" fmla="*/ 774418 w 3898347"/>
              <a:gd name="connsiteY106" fmla="*/ 4242583 h 4270358"/>
              <a:gd name="connsiteX107" fmla="*/ 737705 w 3898347"/>
              <a:gd name="connsiteY107" fmla="*/ 4238891 h 4270358"/>
              <a:gd name="connsiteX108" fmla="*/ 627717 w 3898347"/>
              <a:gd name="connsiteY108" fmla="*/ 4207629 h 4270358"/>
              <a:gd name="connsiteX109" fmla="*/ 533391 w 3898347"/>
              <a:gd name="connsiteY109" fmla="*/ 4170035 h 4270358"/>
              <a:gd name="connsiteX110" fmla="*/ 508621 w 3898347"/>
              <a:gd name="connsiteY110" fmla="*/ 4176044 h 4270358"/>
              <a:gd name="connsiteX111" fmla="*/ 467082 w 3898347"/>
              <a:gd name="connsiteY111" fmla="*/ 4185616 h 4270358"/>
              <a:gd name="connsiteX112" fmla="*/ 437646 w 3898347"/>
              <a:gd name="connsiteY112" fmla="*/ 4212658 h 4270358"/>
              <a:gd name="connsiteX113" fmla="*/ 402271 w 3898347"/>
              <a:gd name="connsiteY113" fmla="*/ 4212774 h 4270358"/>
              <a:gd name="connsiteX114" fmla="*/ 391968 w 3898347"/>
              <a:gd name="connsiteY114" fmla="*/ 4187073 h 4270358"/>
              <a:gd name="connsiteX115" fmla="*/ 354806 w 3898347"/>
              <a:gd name="connsiteY115" fmla="*/ 4195545 h 4270358"/>
              <a:gd name="connsiteX116" fmla="*/ 298662 w 3898347"/>
              <a:gd name="connsiteY116" fmla="*/ 4211227 h 4270358"/>
              <a:gd name="connsiteX117" fmla="*/ 265740 w 3898347"/>
              <a:gd name="connsiteY117" fmla="*/ 4213623 h 4270358"/>
              <a:gd name="connsiteX118" fmla="*/ 176403 w 3898347"/>
              <a:gd name="connsiteY118" fmla="*/ 4227393 h 4270358"/>
              <a:gd name="connsiteX119" fmla="*/ 82528 w 3898347"/>
              <a:gd name="connsiteY119" fmla="*/ 4243774 h 4270358"/>
              <a:gd name="connsiteX120" fmla="*/ 19464 w 3898347"/>
              <a:gd name="connsiteY120" fmla="*/ 4256103 h 4270358"/>
              <a:gd name="connsiteX121" fmla="*/ 0 w 3898347"/>
              <a:gd name="connsiteY121" fmla="*/ 4221939 h 4270358"/>
              <a:gd name="connsiteX122" fmla="*/ 0 w 3898347"/>
              <a:gd name="connsiteY122" fmla="*/ 15850 h 4270358"/>
              <a:gd name="connsiteX123" fmla="*/ 3898347 w 3898347"/>
              <a:gd name="connsiteY123" fmla="*/ 0 h 4270358"/>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33391 w 3898347"/>
              <a:gd name="connsiteY109" fmla="*/ 4170035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54806 w 3898347"/>
              <a:gd name="connsiteY115" fmla="*/ 4195545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54806 w 3898347"/>
              <a:gd name="connsiteY115" fmla="*/ 4195545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10556 w 3898347"/>
              <a:gd name="connsiteY80" fmla="*/ 4167701 h 4291255"/>
              <a:gd name="connsiteX81" fmla="*/ 1553623 w 3898347"/>
              <a:gd name="connsiteY81" fmla="*/ 4236045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10556 w 3898347"/>
              <a:gd name="connsiteY80" fmla="*/ 4167701 h 4291255"/>
              <a:gd name="connsiteX81" fmla="*/ 1564215 w 3898347"/>
              <a:gd name="connsiteY81" fmla="*/ 4190149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42330 w 3898347"/>
              <a:gd name="connsiteY80" fmla="*/ 4174762 h 4291255"/>
              <a:gd name="connsiteX81" fmla="*/ 1564215 w 3898347"/>
              <a:gd name="connsiteY81" fmla="*/ 4190149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64215 w 3898347"/>
              <a:gd name="connsiteY81" fmla="*/ 419014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8105 w 3898347"/>
              <a:gd name="connsiteY109" fmla="*/ 4191218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98748 w 3898347"/>
              <a:gd name="connsiteY91" fmla="*/ 4241669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98748 w 3898347"/>
              <a:gd name="connsiteY91" fmla="*/ 4241669 h 4260845"/>
              <a:gd name="connsiteX92" fmla="*/ 1251302 w 3898347"/>
              <a:gd name="connsiteY92" fmla="*/ 4232513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88999 w 3898347"/>
              <a:gd name="connsiteY86" fmla="*/ 4251186 h 4256103"/>
              <a:gd name="connsiteX87" fmla="*/ 1475364 w 3898347"/>
              <a:gd name="connsiteY87" fmla="*/ 4248364 h 4256103"/>
              <a:gd name="connsiteX88" fmla="*/ 1444118 w 3898347"/>
              <a:gd name="connsiteY88" fmla="*/ 4246285 h 4256103"/>
              <a:gd name="connsiteX89" fmla="*/ 1405326 w 3898347"/>
              <a:gd name="connsiteY89" fmla="*/ 4248391 h 4256103"/>
              <a:gd name="connsiteX90" fmla="*/ 1344909 w 3898347"/>
              <a:gd name="connsiteY90" fmla="*/ 4237004 h 4256103"/>
              <a:gd name="connsiteX91" fmla="*/ 1298748 w 3898347"/>
              <a:gd name="connsiteY91" fmla="*/ 4241669 h 4256103"/>
              <a:gd name="connsiteX92" fmla="*/ 1251302 w 3898347"/>
              <a:gd name="connsiteY92" fmla="*/ 4232513 h 4256103"/>
              <a:gd name="connsiteX93" fmla="*/ 1216643 w 3898347"/>
              <a:gd name="connsiteY93" fmla="*/ 4229828 h 4256103"/>
              <a:gd name="connsiteX94" fmla="*/ 1214101 w 3898347"/>
              <a:gd name="connsiteY94" fmla="*/ 4231991 h 4256103"/>
              <a:gd name="connsiteX95" fmla="*/ 1203193 w 3898347"/>
              <a:gd name="connsiteY95" fmla="*/ 4232867 h 4256103"/>
              <a:gd name="connsiteX96" fmla="*/ 1201049 w 3898347"/>
              <a:gd name="connsiteY96" fmla="*/ 4242842 h 4256103"/>
              <a:gd name="connsiteX97" fmla="*/ 1185298 w 3898347"/>
              <a:gd name="connsiteY97" fmla="*/ 4251133 h 4256103"/>
              <a:gd name="connsiteX98" fmla="*/ 1164955 w 3898347"/>
              <a:gd name="connsiteY98" fmla="*/ 4250027 h 4256103"/>
              <a:gd name="connsiteX99" fmla="*/ 1067357 w 3898347"/>
              <a:gd name="connsiteY99" fmla="*/ 4233908 h 4256103"/>
              <a:gd name="connsiteX100" fmla="*/ 1009492 w 3898347"/>
              <a:gd name="connsiteY100" fmla="*/ 4230455 h 4256103"/>
              <a:gd name="connsiteX101" fmla="*/ 988345 w 3898347"/>
              <a:gd name="connsiteY101" fmla="*/ 4238880 h 4256103"/>
              <a:gd name="connsiteX102" fmla="*/ 958251 w 3898347"/>
              <a:gd name="connsiteY102" fmla="*/ 4244100 h 4256103"/>
              <a:gd name="connsiteX103" fmla="*/ 899207 w 3898347"/>
              <a:gd name="connsiteY103" fmla="*/ 4247688 h 4256103"/>
              <a:gd name="connsiteX104" fmla="*/ 837706 w 3898347"/>
              <a:gd name="connsiteY104" fmla="*/ 4245528 h 4256103"/>
              <a:gd name="connsiteX105" fmla="*/ 778474 w 3898347"/>
              <a:gd name="connsiteY105" fmla="*/ 4235526 h 4256103"/>
              <a:gd name="connsiteX106" fmla="*/ 774418 w 3898347"/>
              <a:gd name="connsiteY106" fmla="*/ 4242583 h 4256103"/>
              <a:gd name="connsiteX107" fmla="*/ 737705 w 3898347"/>
              <a:gd name="connsiteY107" fmla="*/ 4238891 h 4256103"/>
              <a:gd name="connsiteX108" fmla="*/ 641839 w 3898347"/>
              <a:gd name="connsiteY108" fmla="*/ 4211160 h 4256103"/>
              <a:gd name="connsiteX109" fmla="*/ 558105 w 3898347"/>
              <a:gd name="connsiteY109" fmla="*/ 4191218 h 4256103"/>
              <a:gd name="connsiteX110" fmla="*/ 515682 w 3898347"/>
              <a:gd name="connsiteY110" fmla="*/ 4193696 h 4256103"/>
              <a:gd name="connsiteX111" fmla="*/ 467082 w 3898347"/>
              <a:gd name="connsiteY111" fmla="*/ 4185616 h 4256103"/>
              <a:gd name="connsiteX112" fmla="*/ 437646 w 3898347"/>
              <a:gd name="connsiteY112" fmla="*/ 4212658 h 4256103"/>
              <a:gd name="connsiteX113" fmla="*/ 402271 w 3898347"/>
              <a:gd name="connsiteY113" fmla="*/ 4212774 h 4256103"/>
              <a:gd name="connsiteX114" fmla="*/ 384907 w 3898347"/>
              <a:gd name="connsiteY114" fmla="*/ 4201195 h 4256103"/>
              <a:gd name="connsiteX115" fmla="*/ 337154 w 3898347"/>
              <a:gd name="connsiteY115" fmla="*/ 4206136 h 4256103"/>
              <a:gd name="connsiteX116" fmla="*/ 298662 w 3898347"/>
              <a:gd name="connsiteY116" fmla="*/ 4211227 h 4256103"/>
              <a:gd name="connsiteX117" fmla="*/ 265740 w 3898347"/>
              <a:gd name="connsiteY117" fmla="*/ 4213623 h 4256103"/>
              <a:gd name="connsiteX118" fmla="*/ 176403 w 3898347"/>
              <a:gd name="connsiteY118" fmla="*/ 4227393 h 4256103"/>
              <a:gd name="connsiteX119" fmla="*/ 82528 w 3898347"/>
              <a:gd name="connsiteY119" fmla="*/ 4243774 h 4256103"/>
              <a:gd name="connsiteX120" fmla="*/ 19464 w 3898347"/>
              <a:gd name="connsiteY120" fmla="*/ 4256103 h 4256103"/>
              <a:gd name="connsiteX121" fmla="*/ 0 w 3898347"/>
              <a:gd name="connsiteY121" fmla="*/ 4221939 h 4256103"/>
              <a:gd name="connsiteX122" fmla="*/ 0 w 3898347"/>
              <a:gd name="connsiteY122" fmla="*/ 15850 h 4256103"/>
              <a:gd name="connsiteX123" fmla="*/ 3898347 w 3898347"/>
              <a:gd name="connsiteY123"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75364 w 3898347"/>
              <a:gd name="connsiteY86" fmla="*/ 4248364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16140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79157 w 3898347"/>
              <a:gd name="connsiteY2" fmla="*/ 3836240 h 4256103"/>
              <a:gd name="connsiteX3" fmla="*/ 3851953 w 3898347"/>
              <a:gd name="connsiteY3" fmla="*/ 3816140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898347" h="4256103">
                <a:moveTo>
                  <a:pt x="3898347" y="0"/>
                </a:moveTo>
                <a:lnTo>
                  <a:pt x="3898347" y="3834445"/>
                </a:lnTo>
                <a:lnTo>
                  <a:pt x="3879157" y="3836240"/>
                </a:lnTo>
                <a:cubicBezTo>
                  <a:pt x="3885307" y="3798226"/>
                  <a:pt x="3856203" y="3861184"/>
                  <a:pt x="3851953" y="3816140"/>
                </a:cubicBezTo>
                <a:cubicBezTo>
                  <a:pt x="3846568" y="3817958"/>
                  <a:pt x="3841484" y="3807983"/>
                  <a:pt x="3836418" y="3811513"/>
                </a:cubicBezTo>
                <a:lnTo>
                  <a:pt x="3833758" y="3813341"/>
                </a:lnTo>
                <a:lnTo>
                  <a:pt x="3822673" y="3812913"/>
                </a:lnTo>
                <a:lnTo>
                  <a:pt x="3820104" y="3822466"/>
                </a:lnTo>
                <a:lnTo>
                  <a:pt x="3777502" y="3828757"/>
                </a:lnTo>
                <a:cubicBezTo>
                  <a:pt x="3762474" y="3827577"/>
                  <a:pt x="3742902" y="3817662"/>
                  <a:pt x="3729936" y="3815386"/>
                </a:cubicBezTo>
                <a:lnTo>
                  <a:pt x="3726018" y="3815100"/>
                </a:lnTo>
                <a:lnTo>
                  <a:pt x="3725413" y="3814615"/>
                </a:lnTo>
                <a:cubicBezTo>
                  <a:pt x="3721569" y="3812283"/>
                  <a:pt x="3717711" y="3810892"/>
                  <a:pt x="3713801" y="3811018"/>
                </a:cubicBezTo>
                <a:lnTo>
                  <a:pt x="3709087" y="3813195"/>
                </a:lnTo>
                <a:lnTo>
                  <a:pt x="3698038" y="3806182"/>
                </a:lnTo>
                <a:lnTo>
                  <a:pt x="3662227" y="3807761"/>
                </a:lnTo>
                <a:lnTo>
                  <a:pt x="3659872" y="3805524"/>
                </a:lnTo>
                <a:cubicBezTo>
                  <a:pt x="3654837" y="3800238"/>
                  <a:pt x="3649779" y="3795747"/>
                  <a:pt x="3643454" y="3794831"/>
                </a:cubicBezTo>
                <a:lnTo>
                  <a:pt x="3624789" y="3803185"/>
                </a:lnTo>
                <a:lnTo>
                  <a:pt x="3602327" y="3794616"/>
                </a:lnTo>
                <a:lnTo>
                  <a:pt x="3596645" y="3797108"/>
                </a:lnTo>
                <a:cubicBezTo>
                  <a:pt x="3586358" y="3794741"/>
                  <a:pt x="3572046" y="3779403"/>
                  <a:pt x="3574144" y="3795108"/>
                </a:cubicBezTo>
                <a:lnTo>
                  <a:pt x="3562310" y="3787534"/>
                </a:lnTo>
                <a:lnTo>
                  <a:pt x="3551635" y="3797705"/>
                </a:lnTo>
                <a:lnTo>
                  <a:pt x="3542668" y="3803283"/>
                </a:lnTo>
                <a:lnTo>
                  <a:pt x="3533033" y="3799071"/>
                </a:lnTo>
                <a:lnTo>
                  <a:pt x="3521726" y="3804691"/>
                </a:lnTo>
                <a:lnTo>
                  <a:pt x="3520080" y="3805210"/>
                </a:lnTo>
                <a:lnTo>
                  <a:pt x="3508491" y="3797398"/>
                </a:lnTo>
                <a:lnTo>
                  <a:pt x="3503787" y="3797787"/>
                </a:lnTo>
                <a:lnTo>
                  <a:pt x="3492165" y="3799887"/>
                </a:lnTo>
                <a:cubicBezTo>
                  <a:pt x="3486252" y="3801787"/>
                  <a:pt x="3479649" y="3804176"/>
                  <a:pt x="3472233" y="3805682"/>
                </a:cubicBezTo>
                <a:lnTo>
                  <a:pt x="3465921" y="3805814"/>
                </a:lnTo>
                <a:lnTo>
                  <a:pt x="3455541" y="3815505"/>
                </a:lnTo>
                <a:lnTo>
                  <a:pt x="3429027" y="3816906"/>
                </a:lnTo>
                <a:cubicBezTo>
                  <a:pt x="3408521" y="3817753"/>
                  <a:pt x="3388898" y="3819475"/>
                  <a:pt x="3369507" y="3825563"/>
                </a:cubicBezTo>
                <a:cubicBezTo>
                  <a:pt x="3353730" y="3819534"/>
                  <a:pt x="3338870" y="3818175"/>
                  <a:pt x="3324491" y="3832006"/>
                </a:cubicBezTo>
                <a:cubicBezTo>
                  <a:pt x="3281706" y="3833409"/>
                  <a:pt x="3271319" y="3817569"/>
                  <a:pt x="3244235" y="3834376"/>
                </a:cubicBezTo>
                <a:cubicBezTo>
                  <a:pt x="3236206" y="3826142"/>
                  <a:pt x="3230700" y="3821848"/>
                  <a:pt x="3226507" y="3820131"/>
                </a:cubicBezTo>
                <a:cubicBezTo>
                  <a:pt x="3213924" y="3814979"/>
                  <a:pt x="3213172" y="3833011"/>
                  <a:pt x="3191688" y="3837359"/>
                </a:cubicBezTo>
                <a:cubicBezTo>
                  <a:pt x="3168723" y="3844588"/>
                  <a:pt x="3175642" y="3846041"/>
                  <a:pt x="3153779" y="3848439"/>
                </a:cubicBezTo>
                <a:cubicBezTo>
                  <a:pt x="3136862" y="3851385"/>
                  <a:pt x="3115876" y="3855158"/>
                  <a:pt x="3090188" y="3855036"/>
                </a:cubicBezTo>
                <a:cubicBezTo>
                  <a:pt x="3066058" y="3880979"/>
                  <a:pt x="3059981" y="3849823"/>
                  <a:pt x="3031422" y="3858298"/>
                </a:cubicBezTo>
                <a:cubicBezTo>
                  <a:pt x="3017157" y="3868236"/>
                  <a:pt x="3007595" y="3870098"/>
                  <a:pt x="2996288" y="3860020"/>
                </a:cubicBezTo>
                <a:cubicBezTo>
                  <a:pt x="2930242" y="3908295"/>
                  <a:pt x="2959927" y="3862932"/>
                  <a:pt x="2901661" y="3882243"/>
                </a:cubicBezTo>
                <a:cubicBezTo>
                  <a:pt x="2863654" y="3897291"/>
                  <a:pt x="2822551" y="3908676"/>
                  <a:pt x="2782141" y="3932983"/>
                </a:cubicBezTo>
                <a:lnTo>
                  <a:pt x="2749597" y="3956746"/>
                </a:lnTo>
                <a:lnTo>
                  <a:pt x="2730493" y="3955236"/>
                </a:lnTo>
                <a:lnTo>
                  <a:pt x="2707507" y="3947771"/>
                </a:lnTo>
                <a:lnTo>
                  <a:pt x="2701937" y="3950565"/>
                </a:lnTo>
                <a:cubicBezTo>
                  <a:pt x="2691594" y="3948746"/>
                  <a:pt x="2676749" y="3934159"/>
                  <a:pt x="2679435" y="3949768"/>
                </a:cubicBezTo>
                <a:lnTo>
                  <a:pt x="2667352" y="3942821"/>
                </a:lnTo>
                <a:lnTo>
                  <a:pt x="2657096" y="3953571"/>
                </a:lnTo>
                <a:cubicBezTo>
                  <a:pt x="2656117" y="3956261"/>
                  <a:pt x="2655464" y="3959177"/>
                  <a:pt x="2655161" y="3962216"/>
                </a:cubicBezTo>
                <a:lnTo>
                  <a:pt x="2638604" y="3955936"/>
                </a:lnTo>
                <a:lnTo>
                  <a:pt x="2626185" y="3962937"/>
                </a:lnTo>
                <a:lnTo>
                  <a:pt x="2614077" y="3955576"/>
                </a:lnTo>
                <a:lnTo>
                  <a:pt x="2609403" y="3956215"/>
                </a:lnTo>
                <a:lnTo>
                  <a:pt x="2597896" y="3958939"/>
                </a:lnTo>
                <a:cubicBezTo>
                  <a:pt x="2592077" y="3961159"/>
                  <a:pt x="2585584" y="3963907"/>
                  <a:pt x="2578251" y="3965812"/>
                </a:cubicBezTo>
                <a:lnTo>
                  <a:pt x="2571961" y="3966278"/>
                </a:lnTo>
                <a:lnTo>
                  <a:pt x="2559399" y="3979193"/>
                </a:lnTo>
                <a:cubicBezTo>
                  <a:pt x="2550305" y="3989010"/>
                  <a:pt x="2543019" y="3995469"/>
                  <a:pt x="2533560" y="3988160"/>
                </a:cubicBezTo>
                <a:cubicBezTo>
                  <a:pt x="2526682" y="3994363"/>
                  <a:pt x="2521563" y="4007257"/>
                  <a:pt x="2515299" y="4016867"/>
                </a:cubicBezTo>
                <a:lnTo>
                  <a:pt x="2513423" y="4018759"/>
                </a:lnTo>
                <a:lnTo>
                  <a:pt x="2482991" y="4012935"/>
                </a:lnTo>
                <a:cubicBezTo>
                  <a:pt x="2469558" y="4010479"/>
                  <a:pt x="2456714" y="4010658"/>
                  <a:pt x="2446940" y="4021172"/>
                </a:cubicBezTo>
                <a:cubicBezTo>
                  <a:pt x="2445490" y="4004762"/>
                  <a:pt x="2418263" y="4035043"/>
                  <a:pt x="2404883" y="4024808"/>
                </a:cubicBezTo>
                <a:cubicBezTo>
                  <a:pt x="2395527" y="4015768"/>
                  <a:pt x="2385089" y="4022846"/>
                  <a:pt x="2373894" y="4023827"/>
                </a:cubicBezTo>
                <a:cubicBezTo>
                  <a:pt x="2360273" y="4016866"/>
                  <a:pt x="2310801" y="4031114"/>
                  <a:pt x="2297080" y="4040841"/>
                </a:cubicBezTo>
                <a:cubicBezTo>
                  <a:pt x="2262890" y="4074342"/>
                  <a:pt x="2198735" y="4051487"/>
                  <a:pt x="2170615" y="4077196"/>
                </a:cubicBezTo>
                <a:cubicBezTo>
                  <a:pt x="2161158" y="4081087"/>
                  <a:pt x="2152190" y="4082780"/>
                  <a:pt x="2143580" y="4083102"/>
                </a:cubicBezTo>
                <a:lnTo>
                  <a:pt x="2119893" y="4080874"/>
                </a:lnTo>
                <a:lnTo>
                  <a:pt x="2114008" y="4073996"/>
                </a:lnTo>
                <a:lnTo>
                  <a:pt x="2099067" y="4076068"/>
                </a:lnTo>
                <a:lnTo>
                  <a:pt x="2095000" y="4075096"/>
                </a:lnTo>
                <a:cubicBezTo>
                  <a:pt x="2087230" y="4073204"/>
                  <a:pt x="2079536" y="4071577"/>
                  <a:pt x="2071767" y="4071044"/>
                </a:cubicBezTo>
                <a:cubicBezTo>
                  <a:pt x="2077287" y="4106066"/>
                  <a:pt x="2006612" y="4072253"/>
                  <a:pt x="2024486" y="4100276"/>
                </a:cubicBezTo>
                <a:cubicBezTo>
                  <a:pt x="1982770" y="4103418"/>
                  <a:pt x="1990990" y="4145711"/>
                  <a:pt x="1944675" y="4121515"/>
                </a:cubicBezTo>
                <a:cubicBezTo>
                  <a:pt x="1876432" y="4151801"/>
                  <a:pt x="1796287" y="4126915"/>
                  <a:pt x="1739945" y="4171795"/>
                </a:cubicBezTo>
                <a:cubicBezTo>
                  <a:pt x="1680970" y="4182234"/>
                  <a:pt x="1693119" y="4173922"/>
                  <a:pt x="1662065" y="4184630"/>
                </a:cubicBezTo>
                <a:cubicBezTo>
                  <a:pt x="1658816" y="4205398"/>
                  <a:pt x="1624608" y="4174561"/>
                  <a:pt x="1595989" y="4193679"/>
                </a:cubicBezTo>
                <a:lnTo>
                  <a:pt x="1559231" y="4195932"/>
                </a:lnTo>
                <a:lnTo>
                  <a:pt x="1537197" y="4209468"/>
                </a:lnTo>
                <a:cubicBezTo>
                  <a:pt x="1524267" y="4212789"/>
                  <a:pt x="1508603" y="4203060"/>
                  <a:pt x="1508787" y="4230924"/>
                </a:cubicBezTo>
                <a:cubicBezTo>
                  <a:pt x="1500688" y="4227785"/>
                  <a:pt x="1493126" y="4234837"/>
                  <a:pt x="1488914" y="4241772"/>
                </a:cubicBezTo>
                <a:cubicBezTo>
                  <a:pt x="1483344" y="4244130"/>
                  <a:pt x="1472963" y="4244323"/>
                  <a:pt x="1465497" y="4245075"/>
                </a:cubicBezTo>
                <a:lnTo>
                  <a:pt x="1444118" y="4246285"/>
                </a:lnTo>
                <a:lnTo>
                  <a:pt x="1405326" y="4248391"/>
                </a:lnTo>
                <a:cubicBezTo>
                  <a:pt x="1362233" y="4238681"/>
                  <a:pt x="1386645" y="4253541"/>
                  <a:pt x="1344909" y="4237004"/>
                </a:cubicBezTo>
                <a:cubicBezTo>
                  <a:pt x="1319660" y="4278048"/>
                  <a:pt x="1328465" y="4235908"/>
                  <a:pt x="1298748" y="4241669"/>
                </a:cubicBezTo>
                <a:cubicBezTo>
                  <a:pt x="1303263" y="4202446"/>
                  <a:pt x="1257287" y="4277634"/>
                  <a:pt x="1251302" y="4232513"/>
                </a:cubicBezTo>
                <a:cubicBezTo>
                  <a:pt x="1246083" y="4234987"/>
                  <a:pt x="1221483" y="4225653"/>
                  <a:pt x="1216643" y="4229828"/>
                </a:cubicBezTo>
                <a:lnTo>
                  <a:pt x="1214101" y="4231991"/>
                </a:lnTo>
                <a:lnTo>
                  <a:pt x="1203193" y="4232867"/>
                </a:lnTo>
                <a:lnTo>
                  <a:pt x="1201049" y="4242842"/>
                </a:lnTo>
                <a:lnTo>
                  <a:pt x="1185298" y="4251133"/>
                </a:lnTo>
                <a:cubicBezTo>
                  <a:pt x="1179255" y="4252733"/>
                  <a:pt x="1172580" y="4252698"/>
                  <a:pt x="1164955" y="4250027"/>
                </a:cubicBezTo>
                <a:cubicBezTo>
                  <a:pt x="1138322" y="4224376"/>
                  <a:pt x="1100363" y="4267890"/>
                  <a:pt x="1067357" y="4233908"/>
                </a:cubicBezTo>
                <a:cubicBezTo>
                  <a:pt x="1055150" y="4224918"/>
                  <a:pt x="1016960" y="4218576"/>
                  <a:pt x="1009492" y="4230455"/>
                </a:cubicBezTo>
                <a:cubicBezTo>
                  <a:pt x="1001480" y="4231829"/>
                  <a:pt x="992281" y="4225396"/>
                  <a:pt x="988345" y="4238880"/>
                </a:cubicBezTo>
                <a:cubicBezTo>
                  <a:pt x="981958" y="4254801"/>
                  <a:pt x="954663" y="4223227"/>
                  <a:pt x="958251" y="4244100"/>
                </a:cubicBezTo>
                <a:cubicBezTo>
                  <a:pt x="938858" y="4222336"/>
                  <a:pt x="915951" y="4241975"/>
                  <a:pt x="899207" y="4247688"/>
                </a:cubicBezTo>
                <a:cubicBezTo>
                  <a:pt x="884002" y="4226854"/>
                  <a:pt x="873981" y="4247833"/>
                  <a:pt x="837706" y="4245528"/>
                </a:cubicBezTo>
                <a:cubicBezTo>
                  <a:pt x="821001" y="4221598"/>
                  <a:pt x="809746" y="4268977"/>
                  <a:pt x="778474" y="4235526"/>
                </a:cubicBezTo>
                <a:cubicBezTo>
                  <a:pt x="777421" y="4238161"/>
                  <a:pt x="776057" y="4240538"/>
                  <a:pt x="774418" y="4242583"/>
                </a:cubicBezTo>
                <a:cubicBezTo>
                  <a:pt x="764902" y="4254463"/>
                  <a:pt x="748468" y="4252810"/>
                  <a:pt x="737705" y="4238891"/>
                </a:cubicBezTo>
                <a:cubicBezTo>
                  <a:pt x="688302" y="4193107"/>
                  <a:pt x="682485" y="4224501"/>
                  <a:pt x="641839" y="4211160"/>
                </a:cubicBezTo>
                <a:cubicBezTo>
                  <a:pt x="596156" y="4200529"/>
                  <a:pt x="617273" y="4236299"/>
                  <a:pt x="558105" y="4191218"/>
                </a:cubicBezTo>
                <a:cubicBezTo>
                  <a:pt x="553107" y="4206459"/>
                  <a:pt x="528323" y="4202818"/>
                  <a:pt x="515682" y="4193696"/>
                </a:cubicBezTo>
                <a:cubicBezTo>
                  <a:pt x="493567" y="4189726"/>
                  <a:pt x="491022" y="4212483"/>
                  <a:pt x="467082" y="4185616"/>
                </a:cubicBezTo>
                <a:cubicBezTo>
                  <a:pt x="472585" y="4207692"/>
                  <a:pt x="425896" y="4188982"/>
                  <a:pt x="437646" y="4212658"/>
                </a:cubicBezTo>
                <a:cubicBezTo>
                  <a:pt x="424682" y="4230622"/>
                  <a:pt x="415313" y="4197369"/>
                  <a:pt x="402271" y="4212774"/>
                </a:cubicBezTo>
                <a:cubicBezTo>
                  <a:pt x="386486" y="4214846"/>
                  <a:pt x="402806" y="4204907"/>
                  <a:pt x="384907" y="4201195"/>
                </a:cubicBezTo>
                <a:cubicBezTo>
                  <a:pt x="363484" y="4200591"/>
                  <a:pt x="360732" y="4185695"/>
                  <a:pt x="337154" y="4206136"/>
                </a:cubicBezTo>
                <a:cubicBezTo>
                  <a:pt x="313728" y="4191390"/>
                  <a:pt x="328632" y="4203044"/>
                  <a:pt x="298662" y="4211227"/>
                </a:cubicBezTo>
                <a:cubicBezTo>
                  <a:pt x="284852" y="4197257"/>
                  <a:pt x="274958" y="4202411"/>
                  <a:pt x="265740" y="4213623"/>
                </a:cubicBezTo>
                <a:cubicBezTo>
                  <a:pt x="235520" y="4207388"/>
                  <a:pt x="209548" y="4223241"/>
                  <a:pt x="176403" y="4227393"/>
                </a:cubicBezTo>
                <a:cubicBezTo>
                  <a:pt x="138304" y="4239982"/>
                  <a:pt x="110954" y="4232182"/>
                  <a:pt x="82528" y="4243774"/>
                </a:cubicBezTo>
                <a:cubicBezTo>
                  <a:pt x="48751" y="4221865"/>
                  <a:pt x="39523" y="4251971"/>
                  <a:pt x="19464" y="4256103"/>
                </a:cubicBezTo>
                <a:lnTo>
                  <a:pt x="0" y="4221939"/>
                </a:lnTo>
                <a:lnTo>
                  <a:pt x="0" y="15850"/>
                </a:lnTo>
                <a:lnTo>
                  <a:pt x="3898347" y="0"/>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58D2EC0A-5E54-424F-BE02-26DFFEBD6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232" y="727064"/>
            <a:ext cx="3898347" cy="4256103"/>
          </a:xfrm>
          <a:custGeom>
            <a:avLst/>
            <a:gdLst>
              <a:gd name="connsiteX0" fmla="*/ 3898347 w 3898347"/>
              <a:gd name="connsiteY0" fmla="*/ 0 h 4299085"/>
              <a:gd name="connsiteX1" fmla="*/ 3898347 w 3898347"/>
              <a:gd name="connsiteY1" fmla="*/ 3834445 h 4299085"/>
              <a:gd name="connsiteX2" fmla="*/ 3892314 w 3898347"/>
              <a:gd name="connsiteY2" fmla="*/ 3832951 h 4299085"/>
              <a:gd name="connsiteX3" fmla="*/ 3851953 w 3898347"/>
              <a:gd name="connsiteY3" fmla="*/ 3802983 h 4299085"/>
              <a:gd name="connsiteX4" fmla="*/ 3836418 w 3898347"/>
              <a:gd name="connsiteY4" fmla="*/ 3811513 h 4299085"/>
              <a:gd name="connsiteX5" fmla="*/ 3833758 w 3898347"/>
              <a:gd name="connsiteY5" fmla="*/ 3813341 h 4299085"/>
              <a:gd name="connsiteX6" fmla="*/ 3822673 w 3898347"/>
              <a:gd name="connsiteY6" fmla="*/ 3812913 h 4299085"/>
              <a:gd name="connsiteX7" fmla="*/ 3820104 w 3898347"/>
              <a:gd name="connsiteY7" fmla="*/ 3822466 h 4299085"/>
              <a:gd name="connsiteX8" fmla="*/ 3803816 w 3898347"/>
              <a:gd name="connsiteY8" fmla="*/ 3828757 h 4299085"/>
              <a:gd name="connsiteX9" fmla="*/ 3783259 w 3898347"/>
              <a:gd name="connsiteY9" fmla="*/ 3825276 h 4299085"/>
              <a:gd name="connsiteX10" fmla="*/ 3729936 w 3898347"/>
              <a:gd name="connsiteY10" fmla="*/ 3815386 h 4299085"/>
              <a:gd name="connsiteX11" fmla="*/ 3726018 w 3898347"/>
              <a:gd name="connsiteY11" fmla="*/ 3815100 h 4299085"/>
              <a:gd name="connsiteX12" fmla="*/ 3725413 w 3898347"/>
              <a:gd name="connsiteY12" fmla="*/ 3814615 h 4299085"/>
              <a:gd name="connsiteX13" fmla="*/ 3713801 w 3898347"/>
              <a:gd name="connsiteY13" fmla="*/ 3811018 h 4299085"/>
              <a:gd name="connsiteX14" fmla="*/ 3709087 w 3898347"/>
              <a:gd name="connsiteY14" fmla="*/ 3813195 h 4299085"/>
              <a:gd name="connsiteX15" fmla="*/ 3698038 w 3898347"/>
              <a:gd name="connsiteY15" fmla="*/ 3806182 h 4299085"/>
              <a:gd name="connsiteX16" fmla="*/ 3662227 w 3898347"/>
              <a:gd name="connsiteY16" fmla="*/ 3807761 h 4299085"/>
              <a:gd name="connsiteX17" fmla="*/ 3659872 w 3898347"/>
              <a:gd name="connsiteY17" fmla="*/ 3805524 h 4299085"/>
              <a:gd name="connsiteX18" fmla="*/ 3643454 w 3898347"/>
              <a:gd name="connsiteY18" fmla="*/ 3794831 h 4299085"/>
              <a:gd name="connsiteX19" fmla="*/ 3624789 w 3898347"/>
              <a:gd name="connsiteY19" fmla="*/ 3803185 h 4299085"/>
              <a:gd name="connsiteX20" fmla="*/ 3602327 w 3898347"/>
              <a:gd name="connsiteY20" fmla="*/ 3794616 h 4299085"/>
              <a:gd name="connsiteX21" fmla="*/ 3596645 w 3898347"/>
              <a:gd name="connsiteY21" fmla="*/ 3797108 h 4299085"/>
              <a:gd name="connsiteX22" fmla="*/ 3574144 w 3898347"/>
              <a:gd name="connsiteY22" fmla="*/ 3795108 h 4299085"/>
              <a:gd name="connsiteX23" fmla="*/ 3562310 w 3898347"/>
              <a:gd name="connsiteY23" fmla="*/ 3787534 h 4299085"/>
              <a:gd name="connsiteX24" fmla="*/ 3551635 w 3898347"/>
              <a:gd name="connsiteY24" fmla="*/ 3797705 h 4299085"/>
              <a:gd name="connsiteX25" fmla="*/ 3550175 w 3898347"/>
              <a:gd name="connsiteY25" fmla="*/ 3803199 h 4299085"/>
              <a:gd name="connsiteX26" fmla="*/ 3542668 w 3898347"/>
              <a:gd name="connsiteY26" fmla="*/ 3803283 h 4299085"/>
              <a:gd name="connsiteX27" fmla="*/ 3533033 w 3898347"/>
              <a:gd name="connsiteY27" fmla="*/ 3799071 h 4299085"/>
              <a:gd name="connsiteX28" fmla="*/ 3521726 w 3898347"/>
              <a:gd name="connsiteY28" fmla="*/ 3804691 h 4299085"/>
              <a:gd name="connsiteX29" fmla="*/ 3520080 w 3898347"/>
              <a:gd name="connsiteY29" fmla="*/ 3805210 h 4299085"/>
              <a:gd name="connsiteX30" fmla="*/ 3508491 w 3898347"/>
              <a:gd name="connsiteY30" fmla="*/ 3797398 h 4299085"/>
              <a:gd name="connsiteX31" fmla="*/ 3503787 w 3898347"/>
              <a:gd name="connsiteY31" fmla="*/ 3797787 h 4299085"/>
              <a:gd name="connsiteX32" fmla="*/ 3492165 w 3898347"/>
              <a:gd name="connsiteY32" fmla="*/ 3799887 h 4299085"/>
              <a:gd name="connsiteX33" fmla="*/ 3472233 w 3898347"/>
              <a:gd name="connsiteY33" fmla="*/ 3805682 h 4299085"/>
              <a:gd name="connsiteX34" fmla="*/ 3465921 w 3898347"/>
              <a:gd name="connsiteY34" fmla="*/ 3805814 h 4299085"/>
              <a:gd name="connsiteX35" fmla="*/ 3455541 w 3898347"/>
              <a:gd name="connsiteY35" fmla="*/ 3815505 h 4299085"/>
              <a:gd name="connsiteX36" fmla="*/ 3429027 w 3898347"/>
              <a:gd name="connsiteY36" fmla="*/ 3816906 h 4299085"/>
              <a:gd name="connsiteX37" fmla="*/ 3369507 w 3898347"/>
              <a:gd name="connsiteY37" fmla="*/ 3825563 h 4299085"/>
              <a:gd name="connsiteX38" fmla="*/ 3324491 w 3898347"/>
              <a:gd name="connsiteY38" fmla="*/ 3832006 h 4299085"/>
              <a:gd name="connsiteX39" fmla="*/ 3244235 w 3898347"/>
              <a:gd name="connsiteY39" fmla="*/ 3834376 h 4299085"/>
              <a:gd name="connsiteX40" fmla="*/ 3226507 w 3898347"/>
              <a:gd name="connsiteY40" fmla="*/ 3820131 h 4299085"/>
              <a:gd name="connsiteX41" fmla="*/ 3191688 w 3898347"/>
              <a:gd name="connsiteY41" fmla="*/ 3837359 h 4299085"/>
              <a:gd name="connsiteX42" fmla="*/ 3185553 w 3898347"/>
              <a:gd name="connsiteY42" fmla="*/ 3859030 h 4299085"/>
              <a:gd name="connsiteX43" fmla="*/ 3137926 w 3898347"/>
              <a:gd name="connsiteY43" fmla="*/ 3867782 h 4299085"/>
              <a:gd name="connsiteX44" fmla="*/ 3090188 w 3898347"/>
              <a:gd name="connsiteY44" fmla="*/ 3855036 h 4299085"/>
              <a:gd name="connsiteX45" fmla="*/ 3031422 w 3898347"/>
              <a:gd name="connsiteY45" fmla="*/ 3858298 h 4299085"/>
              <a:gd name="connsiteX46" fmla="*/ 2996288 w 3898347"/>
              <a:gd name="connsiteY46" fmla="*/ 3860020 h 4299085"/>
              <a:gd name="connsiteX47" fmla="*/ 2901661 w 3898347"/>
              <a:gd name="connsiteY47" fmla="*/ 3882243 h 4299085"/>
              <a:gd name="connsiteX48" fmla="*/ 2782141 w 3898347"/>
              <a:gd name="connsiteY48" fmla="*/ 3932983 h 4299085"/>
              <a:gd name="connsiteX49" fmla="*/ 2749597 w 3898347"/>
              <a:gd name="connsiteY49" fmla="*/ 3956746 h 4299085"/>
              <a:gd name="connsiteX50" fmla="*/ 2730493 w 3898347"/>
              <a:gd name="connsiteY50" fmla="*/ 3955236 h 4299085"/>
              <a:gd name="connsiteX51" fmla="*/ 2707507 w 3898347"/>
              <a:gd name="connsiteY51" fmla="*/ 3947771 h 4299085"/>
              <a:gd name="connsiteX52" fmla="*/ 2701937 w 3898347"/>
              <a:gd name="connsiteY52" fmla="*/ 3950565 h 4299085"/>
              <a:gd name="connsiteX53" fmla="*/ 2679435 w 3898347"/>
              <a:gd name="connsiteY53" fmla="*/ 3949768 h 4299085"/>
              <a:gd name="connsiteX54" fmla="*/ 2667352 w 3898347"/>
              <a:gd name="connsiteY54" fmla="*/ 3942821 h 4299085"/>
              <a:gd name="connsiteX55" fmla="*/ 2657096 w 3898347"/>
              <a:gd name="connsiteY55" fmla="*/ 3953571 h 4299085"/>
              <a:gd name="connsiteX56" fmla="*/ 2655161 w 3898347"/>
              <a:gd name="connsiteY56" fmla="*/ 3962216 h 4299085"/>
              <a:gd name="connsiteX57" fmla="*/ 2638604 w 3898347"/>
              <a:gd name="connsiteY57" fmla="*/ 3955936 h 4299085"/>
              <a:gd name="connsiteX58" fmla="*/ 2626185 w 3898347"/>
              <a:gd name="connsiteY58" fmla="*/ 3962937 h 4299085"/>
              <a:gd name="connsiteX59" fmla="*/ 2614077 w 3898347"/>
              <a:gd name="connsiteY59" fmla="*/ 3955576 h 4299085"/>
              <a:gd name="connsiteX60" fmla="*/ 2609403 w 3898347"/>
              <a:gd name="connsiteY60" fmla="*/ 3956215 h 4299085"/>
              <a:gd name="connsiteX61" fmla="*/ 2597896 w 3898347"/>
              <a:gd name="connsiteY61" fmla="*/ 3958939 h 4299085"/>
              <a:gd name="connsiteX62" fmla="*/ 2578251 w 3898347"/>
              <a:gd name="connsiteY62" fmla="*/ 3965812 h 4299085"/>
              <a:gd name="connsiteX63" fmla="*/ 2571961 w 3898347"/>
              <a:gd name="connsiteY63" fmla="*/ 3966278 h 4299085"/>
              <a:gd name="connsiteX64" fmla="*/ 2559399 w 3898347"/>
              <a:gd name="connsiteY64" fmla="*/ 3979193 h 4299085"/>
              <a:gd name="connsiteX65" fmla="*/ 2533560 w 3898347"/>
              <a:gd name="connsiteY65" fmla="*/ 3988160 h 4299085"/>
              <a:gd name="connsiteX66" fmla="*/ 2515299 w 3898347"/>
              <a:gd name="connsiteY66" fmla="*/ 4016867 h 4299085"/>
              <a:gd name="connsiteX67" fmla="*/ 2513423 w 3898347"/>
              <a:gd name="connsiteY67" fmla="*/ 4018759 h 4299085"/>
              <a:gd name="connsiteX68" fmla="*/ 2482991 w 3898347"/>
              <a:gd name="connsiteY68" fmla="*/ 4012935 h 4299085"/>
              <a:gd name="connsiteX69" fmla="*/ 2446940 w 3898347"/>
              <a:gd name="connsiteY69" fmla="*/ 4021172 h 4299085"/>
              <a:gd name="connsiteX70" fmla="*/ 2404883 w 3898347"/>
              <a:gd name="connsiteY70" fmla="*/ 4024808 h 4299085"/>
              <a:gd name="connsiteX71" fmla="*/ 2373894 w 3898347"/>
              <a:gd name="connsiteY71" fmla="*/ 4023827 h 4299085"/>
              <a:gd name="connsiteX72" fmla="*/ 2297080 w 3898347"/>
              <a:gd name="connsiteY72" fmla="*/ 4040841 h 4299085"/>
              <a:gd name="connsiteX73" fmla="*/ 2170615 w 3898347"/>
              <a:gd name="connsiteY73" fmla="*/ 4077196 h 4299085"/>
              <a:gd name="connsiteX74" fmla="*/ 2143580 w 3898347"/>
              <a:gd name="connsiteY74" fmla="*/ 4083102 h 4299085"/>
              <a:gd name="connsiteX75" fmla="*/ 2119893 w 3898347"/>
              <a:gd name="connsiteY75" fmla="*/ 4080874 h 4299085"/>
              <a:gd name="connsiteX76" fmla="*/ 2114008 w 3898347"/>
              <a:gd name="connsiteY76" fmla="*/ 4073996 h 4299085"/>
              <a:gd name="connsiteX77" fmla="*/ 2099067 w 3898347"/>
              <a:gd name="connsiteY77" fmla="*/ 4076068 h 4299085"/>
              <a:gd name="connsiteX78" fmla="*/ 2095000 w 3898347"/>
              <a:gd name="connsiteY78" fmla="*/ 4075096 h 4299085"/>
              <a:gd name="connsiteX79" fmla="*/ 2071767 w 3898347"/>
              <a:gd name="connsiteY79" fmla="*/ 4071044 h 4299085"/>
              <a:gd name="connsiteX80" fmla="*/ 2024486 w 3898347"/>
              <a:gd name="connsiteY80" fmla="*/ 4100276 h 4299085"/>
              <a:gd name="connsiteX81" fmla="*/ 1964411 w 3898347"/>
              <a:gd name="connsiteY81" fmla="*/ 4105069 h 4299085"/>
              <a:gd name="connsiteX82" fmla="*/ 1739945 w 3898347"/>
              <a:gd name="connsiteY82" fmla="*/ 4171795 h 4299085"/>
              <a:gd name="connsiteX83" fmla="*/ 1610556 w 3898347"/>
              <a:gd name="connsiteY83" fmla="*/ 4167701 h 4299085"/>
              <a:gd name="connsiteX84" fmla="*/ 1553623 w 3898347"/>
              <a:gd name="connsiteY84" fmla="*/ 4236045 h 4299085"/>
              <a:gd name="connsiteX85" fmla="*/ 1548640 w 3898347"/>
              <a:gd name="connsiteY85" fmla="*/ 4238297 h 4299085"/>
              <a:gd name="connsiteX86" fmla="*/ 1530136 w 3898347"/>
              <a:gd name="connsiteY86" fmla="*/ 4227121 h 4299085"/>
              <a:gd name="connsiteX87" fmla="*/ 1508787 w 3898347"/>
              <a:gd name="connsiteY87" fmla="*/ 4234213 h 4299085"/>
              <a:gd name="connsiteX88" fmla="*/ 1488914 w 3898347"/>
              <a:gd name="connsiteY88" fmla="*/ 4241772 h 4299085"/>
              <a:gd name="connsiteX89" fmla="*/ 1488999 w 3898347"/>
              <a:gd name="connsiteY89" fmla="*/ 4251186 h 4299085"/>
              <a:gd name="connsiteX90" fmla="*/ 1475364 w 3898347"/>
              <a:gd name="connsiteY90" fmla="*/ 4248364 h 4299085"/>
              <a:gd name="connsiteX91" fmla="*/ 1457275 w 3898347"/>
              <a:gd name="connsiteY91" fmla="*/ 4252863 h 4299085"/>
              <a:gd name="connsiteX92" fmla="*/ 1448085 w 3898347"/>
              <a:gd name="connsiteY92" fmla="*/ 4248391 h 4299085"/>
              <a:gd name="connsiteX93" fmla="*/ 1315306 w 3898347"/>
              <a:gd name="connsiteY93" fmla="*/ 4237004 h 4299085"/>
              <a:gd name="connsiteX94" fmla="*/ 1272434 w 3898347"/>
              <a:gd name="connsiteY94" fmla="*/ 4244958 h 4299085"/>
              <a:gd name="connsiteX95" fmla="*/ 1231567 w 3898347"/>
              <a:gd name="connsiteY95" fmla="*/ 4219356 h 4299085"/>
              <a:gd name="connsiteX96" fmla="*/ 1216643 w 3898347"/>
              <a:gd name="connsiteY96" fmla="*/ 4229828 h 4299085"/>
              <a:gd name="connsiteX97" fmla="*/ 1214101 w 3898347"/>
              <a:gd name="connsiteY97" fmla="*/ 4231991 h 4299085"/>
              <a:gd name="connsiteX98" fmla="*/ 1203193 w 3898347"/>
              <a:gd name="connsiteY98" fmla="*/ 4232867 h 4299085"/>
              <a:gd name="connsiteX99" fmla="*/ 1201049 w 3898347"/>
              <a:gd name="connsiteY99" fmla="*/ 4242842 h 4299085"/>
              <a:gd name="connsiteX100" fmla="*/ 1185298 w 3898347"/>
              <a:gd name="connsiteY100" fmla="*/ 4251133 h 4299085"/>
              <a:gd name="connsiteX101" fmla="*/ 1164955 w 3898347"/>
              <a:gd name="connsiteY101" fmla="*/ 4250027 h 4299085"/>
              <a:gd name="connsiteX102" fmla="*/ 1067357 w 3898347"/>
              <a:gd name="connsiteY102" fmla="*/ 4233908 h 4299085"/>
              <a:gd name="connsiteX103" fmla="*/ 1009492 w 3898347"/>
              <a:gd name="connsiteY103" fmla="*/ 4230455 h 4299085"/>
              <a:gd name="connsiteX104" fmla="*/ 988345 w 3898347"/>
              <a:gd name="connsiteY104" fmla="*/ 4238880 h 4299085"/>
              <a:gd name="connsiteX105" fmla="*/ 958251 w 3898347"/>
              <a:gd name="connsiteY105" fmla="*/ 4244100 h 4299085"/>
              <a:gd name="connsiteX106" fmla="*/ 905785 w 3898347"/>
              <a:gd name="connsiteY106" fmla="*/ 4260845 h 4299085"/>
              <a:gd name="connsiteX107" fmla="*/ 834176 w 3898347"/>
              <a:gd name="connsiteY107" fmla="*/ 4270241 h 4299085"/>
              <a:gd name="connsiteX108" fmla="*/ 778474 w 3898347"/>
              <a:gd name="connsiteY108" fmla="*/ 4235526 h 4299085"/>
              <a:gd name="connsiteX109" fmla="*/ 774418 w 3898347"/>
              <a:gd name="connsiteY109" fmla="*/ 4242583 h 4299085"/>
              <a:gd name="connsiteX110" fmla="*/ 737705 w 3898347"/>
              <a:gd name="connsiteY110" fmla="*/ 4238891 h 4299085"/>
              <a:gd name="connsiteX111" fmla="*/ 605027 w 3898347"/>
              <a:gd name="connsiteY111" fmla="*/ 4175863 h 4299085"/>
              <a:gd name="connsiteX112" fmla="*/ 533391 w 3898347"/>
              <a:gd name="connsiteY112" fmla="*/ 4170035 h 4299085"/>
              <a:gd name="connsiteX113" fmla="*/ 508621 w 3898347"/>
              <a:gd name="connsiteY113" fmla="*/ 4176044 h 4299085"/>
              <a:gd name="connsiteX114" fmla="*/ 467082 w 3898347"/>
              <a:gd name="connsiteY114" fmla="*/ 4185616 h 4299085"/>
              <a:gd name="connsiteX115" fmla="*/ 437646 w 3898347"/>
              <a:gd name="connsiteY115" fmla="*/ 4212658 h 4299085"/>
              <a:gd name="connsiteX116" fmla="*/ 402271 w 3898347"/>
              <a:gd name="connsiteY116" fmla="*/ 4212774 h 4299085"/>
              <a:gd name="connsiteX117" fmla="*/ 391968 w 3898347"/>
              <a:gd name="connsiteY117" fmla="*/ 4187073 h 4299085"/>
              <a:gd name="connsiteX118" fmla="*/ 354806 w 3898347"/>
              <a:gd name="connsiteY118" fmla="*/ 4195545 h 4299085"/>
              <a:gd name="connsiteX119" fmla="*/ 298662 w 3898347"/>
              <a:gd name="connsiteY119" fmla="*/ 4211227 h 4299085"/>
              <a:gd name="connsiteX120" fmla="*/ 265740 w 3898347"/>
              <a:gd name="connsiteY120" fmla="*/ 4213623 h 4299085"/>
              <a:gd name="connsiteX121" fmla="*/ 176403 w 3898347"/>
              <a:gd name="connsiteY121" fmla="*/ 4227393 h 4299085"/>
              <a:gd name="connsiteX122" fmla="*/ 87367 w 3898347"/>
              <a:gd name="connsiteY122" fmla="*/ 4246680 h 4299085"/>
              <a:gd name="connsiteX123" fmla="*/ 37148 w 3898347"/>
              <a:gd name="connsiteY123" fmla="*/ 4289154 h 4299085"/>
              <a:gd name="connsiteX124" fmla="*/ 5850 w 3898347"/>
              <a:gd name="connsiteY124" fmla="*/ 4296945 h 4299085"/>
              <a:gd name="connsiteX125" fmla="*/ 0 w 3898347"/>
              <a:gd name="connsiteY125" fmla="*/ 4299085 h 4299085"/>
              <a:gd name="connsiteX126" fmla="*/ 0 w 3898347"/>
              <a:gd name="connsiteY126" fmla="*/ 15850 h 4299085"/>
              <a:gd name="connsiteX0" fmla="*/ 3898347 w 3898347"/>
              <a:gd name="connsiteY0" fmla="*/ 0 h 4299085"/>
              <a:gd name="connsiteX1" fmla="*/ 3898347 w 3898347"/>
              <a:gd name="connsiteY1" fmla="*/ 3834445 h 4299085"/>
              <a:gd name="connsiteX2" fmla="*/ 3892314 w 3898347"/>
              <a:gd name="connsiteY2" fmla="*/ 3832951 h 4299085"/>
              <a:gd name="connsiteX3" fmla="*/ 3851953 w 3898347"/>
              <a:gd name="connsiteY3" fmla="*/ 3802983 h 4299085"/>
              <a:gd name="connsiteX4" fmla="*/ 3836418 w 3898347"/>
              <a:gd name="connsiteY4" fmla="*/ 3811513 h 4299085"/>
              <a:gd name="connsiteX5" fmla="*/ 3833758 w 3898347"/>
              <a:gd name="connsiteY5" fmla="*/ 3813341 h 4299085"/>
              <a:gd name="connsiteX6" fmla="*/ 3822673 w 3898347"/>
              <a:gd name="connsiteY6" fmla="*/ 3812913 h 4299085"/>
              <a:gd name="connsiteX7" fmla="*/ 3820104 w 3898347"/>
              <a:gd name="connsiteY7" fmla="*/ 3822466 h 4299085"/>
              <a:gd name="connsiteX8" fmla="*/ 3803816 w 3898347"/>
              <a:gd name="connsiteY8" fmla="*/ 3828757 h 4299085"/>
              <a:gd name="connsiteX9" fmla="*/ 3783259 w 3898347"/>
              <a:gd name="connsiteY9" fmla="*/ 3825276 h 4299085"/>
              <a:gd name="connsiteX10" fmla="*/ 3729936 w 3898347"/>
              <a:gd name="connsiteY10" fmla="*/ 3815386 h 4299085"/>
              <a:gd name="connsiteX11" fmla="*/ 3726018 w 3898347"/>
              <a:gd name="connsiteY11" fmla="*/ 3815100 h 4299085"/>
              <a:gd name="connsiteX12" fmla="*/ 3725413 w 3898347"/>
              <a:gd name="connsiteY12" fmla="*/ 3814615 h 4299085"/>
              <a:gd name="connsiteX13" fmla="*/ 3713801 w 3898347"/>
              <a:gd name="connsiteY13" fmla="*/ 3811018 h 4299085"/>
              <a:gd name="connsiteX14" fmla="*/ 3709087 w 3898347"/>
              <a:gd name="connsiteY14" fmla="*/ 3813195 h 4299085"/>
              <a:gd name="connsiteX15" fmla="*/ 3698038 w 3898347"/>
              <a:gd name="connsiteY15" fmla="*/ 3806182 h 4299085"/>
              <a:gd name="connsiteX16" fmla="*/ 3662227 w 3898347"/>
              <a:gd name="connsiteY16" fmla="*/ 3807761 h 4299085"/>
              <a:gd name="connsiteX17" fmla="*/ 3659872 w 3898347"/>
              <a:gd name="connsiteY17" fmla="*/ 3805524 h 4299085"/>
              <a:gd name="connsiteX18" fmla="*/ 3643454 w 3898347"/>
              <a:gd name="connsiteY18" fmla="*/ 3794831 h 4299085"/>
              <a:gd name="connsiteX19" fmla="*/ 3624789 w 3898347"/>
              <a:gd name="connsiteY19" fmla="*/ 3803185 h 4299085"/>
              <a:gd name="connsiteX20" fmla="*/ 3602327 w 3898347"/>
              <a:gd name="connsiteY20" fmla="*/ 3794616 h 4299085"/>
              <a:gd name="connsiteX21" fmla="*/ 3596645 w 3898347"/>
              <a:gd name="connsiteY21" fmla="*/ 3797108 h 4299085"/>
              <a:gd name="connsiteX22" fmla="*/ 3574144 w 3898347"/>
              <a:gd name="connsiteY22" fmla="*/ 3795108 h 4299085"/>
              <a:gd name="connsiteX23" fmla="*/ 3562310 w 3898347"/>
              <a:gd name="connsiteY23" fmla="*/ 3787534 h 4299085"/>
              <a:gd name="connsiteX24" fmla="*/ 3551635 w 3898347"/>
              <a:gd name="connsiteY24" fmla="*/ 3797705 h 4299085"/>
              <a:gd name="connsiteX25" fmla="*/ 3550175 w 3898347"/>
              <a:gd name="connsiteY25" fmla="*/ 3803199 h 4299085"/>
              <a:gd name="connsiteX26" fmla="*/ 3542668 w 3898347"/>
              <a:gd name="connsiteY26" fmla="*/ 3803283 h 4299085"/>
              <a:gd name="connsiteX27" fmla="*/ 3533033 w 3898347"/>
              <a:gd name="connsiteY27" fmla="*/ 3799071 h 4299085"/>
              <a:gd name="connsiteX28" fmla="*/ 3521726 w 3898347"/>
              <a:gd name="connsiteY28" fmla="*/ 3804691 h 4299085"/>
              <a:gd name="connsiteX29" fmla="*/ 3520080 w 3898347"/>
              <a:gd name="connsiteY29" fmla="*/ 3805210 h 4299085"/>
              <a:gd name="connsiteX30" fmla="*/ 3508491 w 3898347"/>
              <a:gd name="connsiteY30" fmla="*/ 3797398 h 4299085"/>
              <a:gd name="connsiteX31" fmla="*/ 3503787 w 3898347"/>
              <a:gd name="connsiteY31" fmla="*/ 3797787 h 4299085"/>
              <a:gd name="connsiteX32" fmla="*/ 3492165 w 3898347"/>
              <a:gd name="connsiteY32" fmla="*/ 3799887 h 4299085"/>
              <a:gd name="connsiteX33" fmla="*/ 3472233 w 3898347"/>
              <a:gd name="connsiteY33" fmla="*/ 3805682 h 4299085"/>
              <a:gd name="connsiteX34" fmla="*/ 3465921 w 3898347"/>
              <a:gd name="connsiteY34" fmla="*/ 3805814 h 4299085"/>
              <a:gd name="connsiteX35" fmla="*/ 3455541 w 3898347"/>
              <a:gd name="connsiteY35" fmla="*/ 3815505 h 4299085"/>
              <a:gd name="connsiteX36" fmla="*/ 3429027 w 3898347"/>
              <a:gd name="connsiteY36" fmla="*/ 3816906 h 4299085"/>
              <a:gd name="connsiteX37" fmla="*/ 3369507 w 3898347"/>
              <a:gd name="connsiteY37" fmla="*/ 3825563 h 4299085"/>
              <a:gd name="connsiteX38" fmla="*/ 3324491 w 3898347"/>
              <a:gd name="connsiteY38" fmla="*/ 3832006 h 4299085"/>
              <a:gd name="connsiteX39" fmla="*/ 3244235 w 3898347"/>
              <a:gd name="connsiteY39" fmla="*/ 3834376 h 4299085"/>
              <a:gd name="connsiteX40" fmla="*/ 3226507 w 3898347"/>
              <a:gd name="connsiteY40" fmla="*/ 3820131 h 4299085"/>
              <a:gd name="connsiteX41" fmla="*/ 3191688 w 3898347"/>
              <a:gd name="connsiteY41" fmla="*/ 3837359 h 4299085"/>
              <a:gd name="connsiteX42" fmla="*/ 3185553 w 3898347"/>
              <a:gd name="connsiteY42" fmla="*/ 3859030 h 4299085"/>
              <a:gd name="connsiteX43" fmla="*/ 3137926 w 3898347"/>
              <a:gd name="connsiteY43" fmla="*/ 3867782 h 4299085"/>
              <a:gd name="connsiteX44" fmla="*/ 3090188 w 3898347"/>
              <a:gd name="connsiteY44" fmla="*/ 3855036 h 4299085"/>
              <a:gd name="connsiteX45" fmla="*/ 3031422 w 3898347"/>
              <a:gd name="connsiteY45" fmla="*/ 3858298 h 4299085"/>
              <a:gd name="connsiteX46" fmla="*/ 2996288 w 3898347"/>
              <a:gd name="connsiteY46" fmla="*/ 3860020 h 4299085"/>
              <a:gd name="connsiteX47" fmla="*/ 2901661 w 3898347"/>
              <a:gd name="connsiteY47" fmla="*/ 3882243 h 4299085"/>
              <a:gd name="connsiteX48" fmla="*/ 2782141 w 3898347"/>
              <a:gd name="connsiteY48" fmla="*/ 3932983 h 4299085"/>
              <a:gd name="connsiteX49" fmla="*/ 2749597 w 3898347"/>
              <a:gd name="connsiteY49" fmla="*/ 3956746 h 4299085"/>
              <a:gd name="connsiteX50" fmla="*/ 2730493 w 3898347"/>
              <a:gd name="connsiteY50" fmla="*/ 3955236 h 4299085"/>
              <a:gd name="connsiteX51" fmla="*/ 2707507 w 3898347"/>
              <a:gd name="connsiteY51" fmla="*/ 3947771 h 4299085"/>
              <a:gd name="connsiteX52" fmla="*/ 2701937 w 3898347"/>
              <a:gd name="connsiteY52" fmla="*/ 3950565 h 4299085"/>
              <a:gd name="connsiteX53" fmla="*/ 2679435 w 3898347"/>
              <a:gd name="connsiteY53" fmla="*/ 3949768 h 4299085"/>
              <a:gd name="connsiteX54" fmla="*/ 2667352 w 3898347"/>
              <a:gd name="connsiteY54" fmla="*/ 3942821 h 4299085"/>
              <a:gd name="connsiteX55" fmla="*/ 2657096 w 3898347"/>
              <a:gd name="connsiteY55" fmla="*/ 3953571 h 4299085"/>
              <a:gd name="connsiteX56" fmla="*/ 2655161 w 3898347"/>
              <a:gd name="connsiteY56" fmla="*/ 3962216 h 4299085"/>
              <a:gd name="connsiteX57" fmla="*/ 2638604 w 3898347"/>
              <a:gd name="connsiteY57" fmla="*/ 3955936 h 4299085"/>
              <a:gd name="connsiteX58" fmla="*/ 2626185 w 3898347"/>
              <a:gd name="connsiteY58" fmla="*/ 3962937 h 4299085"/>
              <a:gd name="connsiteX59" fmla="*/ 2614077 w 3898347"/>
              <a:gd name="connsiteY59" fmla="*/ 3955576 h 4299085"/>
              <a:gd name="connsiteX60" fmla="*/ 2609403 w 3898347"/>
              <a:gd name="connsiteY60" fmla="*/ 3956215 h 4299085"/>
              <a:gd name="connsiteX61" fmla="*/ 2597896 w 3898347"/>
              <a:gd name="connsiteY61" fmla="*/ 3958939 h 4299085"/>
              <a:gd name="connsiteX62" fmla="*/ 2578251 w 3898347"/>
              <a:gd name="connsiteY62" fmla="*/ 3965812 h 4299085"/>
              <a:gd name="connsiteX63" fmla="*/ 2571961 w 3898347"/>
              <a:gd name="connsiteY63" fmla="*/ 3966278 h 4299085"/>
              <a:gd name="connsiteX64" fmla="*/ 2559399 w 3898347"/>
              <a:gd name="connsiteY64" fmla="*/ 3979193 h 4299085"/>
              <a:gd name="connsiteX65" fmla="*/ 2533560 w 3898347"/>
              <a:gd name="connsiteY65" fmla="*/ 3988160 h 4299085"/>
              <a:gd name="connsiteX66" fmla="*/ 2515299 w 3898347"/>
              <a:gd name="connsiteY66" fmla="*/ 4016867 h 4299085"/>
              <a:gd name="connsiteX67" fmla="*/ 2513423 w 3898347"/>
              <a:gd name="connsiteY67" fmla="*/ 4018759 h 4299085"/>
              <a:gd name="connsiteX68" fmla="*/ 2482991 w 3898347"/>
              <a:gd name="connsiteY68" fmla="*/ 4012935 h 4299085"/>
              <a:gd name="connsiteX69" fmla="*/ 2446940 w 3898347"/>
              <a:gd name="connsiteY69" fmla="*/ 4021172 h 4299085"/>
              <a:gd name="connsiteX70" fmla="*/ 2404883 w 3898347"/>
              <a:gd name="connsiteY70" fmla="*/ 4024808 h 4299085"/>
              <a:gd name="connsiteX71" fmla="*/ 2373894 w 3898347"/>
              <a:gd name="connsiteY71" fmla="*/ 4023827 h 4299085"/>
              <a:gd name="connsiteX72" fmla="*/ 2297080 w 3898347"/>
              <a:gd name="connsiteY72" fmla="*/ 4040841 h 4299085"/>
              <a:gd name="connsiteX73" fmla="*/ 2170615 w 3898347"/>
              <a:gd name="connsiteY73" fmla="*/ 4077196 h 4299085"/>
              <a:gd name="connsiteX74" fmla="*/ 2143580 w 3898347"/>
              <a:gd name="connsiteY74" fmla="*/ 4083102 h 4299085"/>
              <a:gd name="connsiteX75" fmla="*/ 2119893 w 3898347"/>
              <a:gd name="connsiteY75" fmla="*/ 4080874 h 4299085"/>
              <a:gd name="connsiteX76" fmla="*/ 2114008 w 3898347"/>
              <a:gd name="connsiteY76" fmla="*/ 4073996 h 4299085"/>
              <a:gd name="connsiteX77" fmla="*/ 2099067 w 3898347"/>
              <a:gd name="connsiteY77" fmla="*/ 4076068 h 4299085"/>
              <a:gd name="connsiteX78" fmla="*/ 2095000 w 3898347"/>
              <a:gd name="connsiteY78" fmla="*/ 4075096 h 4299085"/>
              <a:gd name="connsiteX79" fmla="*/ 2071767 w 3898347"/>
              <a:gd name="connsiteY79" fmla="*/ 4071044 h 4299085"/>
              <a:gd name="connsiteX80" fmla="*/ 2024486 w 3898347"/>
              <a:gd name="connsiteY80" fmla="*/ 4100276 h 4299085"/>
              <a:gd name="connsiteX81" fmla="*/ 1964411 w 3898347"/>
              <a:gd name="connsiteY81" fmla="*/ 4105069 h 4299085"/>
              <a:gd name="connsiteX82" fmla="*/ 1739945 w 3898347"/>
              <a:gd name="connsiteY82" fmla="*/ 4171795 h 4299085"/>
              <a:gd name="connsiteX83" fmla="*/ 1610556 w 3898347"/>
              <a:gd name="connsiteY83" fmla="*/ 4167701 h 4299085"/>
              <a:gd name="connsiteX84" fmla="*/ 1553623 w 3898347"/>
              <a:gd name="connsiteY84" fmla="*/ 4236045 h 4299085"/>
              <a:gd name="connsiteX85" fmla="*/ 1548640 w 3898347"/>
              <a:gd name="connsiteY85" fmla="*/ 4238297 h 4299085"/>
              <a:gd name="connsiteX86" fmla="*/ 1530136 w 3898347"/>
              <a:gd name="connsiteY86" fmla="*/ 4227121 h 4299085"/>
              <a:gd name="connsiteX87" fmla="*/ 1508787 w 3898347"/>
              <a:gd name="connsiteY87" fmla="*/ 4234213 h 4299085"/>
              <a:gd name="connsiteX88" fmla="*/ 1488914 w 3898347"/>
              <a:gd name="connsiteY88" fmla="*/ 4241772 h 4299085"/>
              <a:gd name="connsiteX89" fmla="*/ 1488999 w 3898347"/>
              <a:gd name="connsiteY89" fmla="*/ 4251186 h 4299085"/>
              <a:gd name="connsiteX90" fmla="*/ 1475364 w 3898347"/>
              <a:gd name="connsiteY90" fmla="*/ 4248364 h 4299085"/>
              <a:gd name="connsiteX91" fmla="*/ 1457275 w 3898347"/>
              <a:gd name="connsiteY91" fmla="*/ 4252863 h 4299085"/>
              <a:gd name="connsiteX92" fmla="*/ 1448085 w 3898347"/>
              <a:gd name="connsiteY92" fmla="*/ 4248391 h 4299085"/>
              <a:gd name="connsiteX93" fmla="*/ 1315306 w 3898347"/>
              <a:gd name="connsiteY93" fmla="*/ 4237004 h 4299085"/>
              <a:gd name="connsiteX94" fmla="*/ 1272434 w 3898347"/>
              <a:gd name="connsiteY94" fmla="*/ 4244958 h 4299085"/>
              <a:gd name="connsiteX95" fmla="*/ 1231567 w 3898347"/>
              <a:gd name="connsiteY95" fmla="*/ 4219356 h 4299085"/>
              <a:gd name="connsiteX96" fmla="*/ 1216643 w 3898347"/>
              <a:gd name="connsiteY96" fmla="*/ 4229828 h 4299085"/>
              <a:gd name="connsiteX97" fmla="*/ 1214101 w 3898347"/>
              <a:gd name="connsiteY97" fmla="*/ 4231991 h 4299085"/>
              <a:gd name="connsiteX98" fmla="*/ 1203193 w 3898347"/>
              <a:gd name="connsiteY98" fmla="*/ 4232867 h 4299085"/>
              <a:gd name="connsiteX99" fmla="*/ 1201049 w 3898347"/>
              <a:gd name="connsiteY99" fmla="*/ 4242842 h 4299085"/>
              <a:gd name="connsiteX100" fmla="*/ 1185298 w 3898347"/>
              <a:gd name="connsiteY100" fmla="*/ 4251133 h 4299085"/>
              <a:gd name="connsiteX101" fmla="*/ 1164955 w 3898347"/>
              <a:gd name="connsiteY101" fmla="*/ 4250027 h 4299085"/>
              <a:gd name="connsiteX102" fmla="*/ 1067357 w 3898347"/>
              <a:gd name="connsiteY102" fmla="*/ 4233908 h 4299085"/>
              <a:gd name="connsiteX103" fmla="*/ 1009492 w 3898347"/>
              <a:gd name="connsiteY103" fmla="*/ 4230455 h 4299085"/>
              <a:gd name="connsiteX104" fmla="*/ 988345 w 3898347"/>
              <a:gd name="connsiteY104" fmla="*/ 4238880 h 4299085"/>
              <a:gd name="connsiteX105" fmla="*/ 958251 w 3898347"/>
              <a:gd name="connsiteY105" fmla="*/ 4244100 h 4299085"/>
              <a:gd name="connsiteX106" fmla="*/ 905785 w 3898347"/>
              <a:gd name="connsiteY106" fmla="*/ 4260845 h 4299085"/>
              <a:gd name="connsiteX107" fmla="*/ 834176 w 3898347"/>
              <a:gd name="connsiteY107" fmla="*/ 4270241 h 4299085"/>
              <a:gd name="connsiteX108" fmla="*/ 778474 w 3898347"/>
              <a:gd name="connsiteY108" fmla="*/ 4235526 h 4299085"/>
              <a:gd name="connsiteX109" fmla="*/ 774418 w 3898347"/>
              <a:gd name="connsiteY109" fmla="*/ 4242583 h 4299085"/>
              <a:gd name="connsiteX110" fmla="*/ 737705 w 3898347"/>
              <a:gd name="connsiteY110" fmla="*/ 4238891 h 4299085"/>
              <a:gd name="connsiteX111" fmla="*/ 605027 w 3898347"/>
              <a:gd name="connsiteY111" fmla="*/ 4175863 h 4299085"/>
              <a:gd name="connsiteX112" fmla="*/ 533391 w 3898347"/>
              <a:gd name="connsiteY112" fmla="*/ 4170035 h 4299085"/>
              <a:gd name="connsiteX113" fmla="*/ 508621 w 3898347"/>
              <a:gd name="connsiteY113" fmla="*/ 4176044 h 4299085"/>
              <a:gd name="connsiteX114" fmla="*/ 467082 w 3898347"/>
              <a:gd name="connsiteY114" fmla="*/ 4185616 h 4299085"/>
              <a:gd name="connsiteX115" fmla="*/ 437646 w 3898347"/>
              <a:gd name="connsiteY115" fmla="*/ 4212658 h 4299085"/>
              <a:gd name="connsiteX116" fmla="*/ 402271 w 3898347"/>
              <a:gd name="connsiteY116" fmla="*/ 4212774 h 4299085"/>
              <a:gd name="connsiteX117" fmla="*/ 391968 w 3898347"/>
              <a:gd name="connsiteY117" fmla="*/ 4187073 h 4299085"/>
              <a:gd name="connsiteX118" fmla="*/ 354806 w 3898347"/>
              <a:gd name="connsiteY118" fmla="*/ 4195545 h 4299085"/>
              <a:gd name="connsiteX119" fmla="*/ 298662 w 3898347"/>
              <a:gd name="connsiteY119" fmla="*/ 4211227 h 4299085"/>
              <a:gd name="connsiteX120" fmla="*/ 265740 w 3898347"/>
              <a:gd name="connsiteY120" fmla="*/ 4213623 h 4299085"/>
              <a:gd name="connsiteX121" fmla="*/ 176403 w 3898347"/>
              <a:gd name="connsiteY121" fmla="*/ 4227393 h 4299085"/>
              <a:gd name="connsiteX122" fmla="*/ 37148 w 3898347"/>
              <a:gd name="connsiteY122" fmla="*/ 4289154 h 4299085"/>
              <a:gd name="connsiteX123" fmla="*/ 5850 w 3898347"/>
              <a:gd name="connsiteY123" fmla="*/ 4296945 h 4299085"/>
              <a:gd name="connsiteX124" fmla="*/ 0 w 3898347"/>
              <a:gd name="connsiteY124" fmla="*/ 4299085 h 4299085"/>
              <a:gd name="connsiteX125" fmla="*/ 0 w 3898347"/>
              <a:gd name="connsiteY125" fmla="*/ 15850 h 4299085"/>
              <a:gd name="connsiteX126" fmla="*/ 3898347 w 3898347"/>
              <a:gd name="connsiteY126" fmla="*/ 0 h 4299085"/>
              <a:gd name="connsiteX0" fmla="*/ 3898347 w 3898347"/>
              <a:gd name="connsiteY0" fmla="*/ 0 h 4296945"/>
              <a:gd name="connsiteX1" fmla="*/ 3898347 w 3898347"/>
              <a:gd name="connsiteY1" fmla="*/ 3834445 h 4296945"/>
              <a:gd name="connsiteX2" fmla="*/ 3892314 w 3898347"/>
              <a:gd name="connsiteY2" fmla="*/ 3832951 h 4296945"/>
              <a:gd name="connsiteX3" fmla="*/ 3851953 w 3898347"/>
              <a:gd name="connsiteY3" fmla="*/ 3802983 h 4296945"/>
              <a:gd name="connsiteX4" fmla="*/ 3836418 w 3898347"/>
              <a:gd name="connsiteY4" fmla="*/ 3811513 h 4296945"/>
              <a:gd name="connsiteX5" fmla="*/ 3833758 w 3898347"/>
              <a:gd name="connsiteY5" fmla="*/ 3813341 h 4296945"/>
              <a:gd name="connsiteX6" fmla="*/ 3822673 w 3898347"/>
              <a:gd name="connsiteY6" fmla="*/ 3812913 h 4296945"/>
              <a:gd name="connsiteX7" fmla="*/ 3820104 w 3898347"/>
              <a:gd name="connsiteY7" fmla="*/ 3822466 h 4296945"/>
              <a:gd name="connsiteX8" fmla="*/ 3803816 w 3898347"/>
              <a:gd name="connsiteY8" fmla="*/ 3828757 h 4296945"/>
              <a:gd name="connsiteX9" fmla="*/ 3783259 w 3898347"/>
              <a:gd name="connsiteY9" fmla="*/ 3825276 h 4296945"/>
              <a:gd name="connsiteX10" fmla="*/ 3729936 w 3898347"/>
              <a:gd name="connsiteY10" fmla="*/ 3815386 h 4296945"/>
              <a:gd name="connsiteX11" fmla="*/ 3726018 w 3898347"/>
              <a:gd name="connsiteY11" fmla="*/ 3815100 h 4296945"/>
              <a:gd name="connsiteX12" fmla="*/ 3725413 w 3898347"/>
              <a:gd name="connsiteY12" fmla="*/ 3814615 h 4296945"/>
              <a:gd name="connsiteX13" fmla="*/ 3713801 w 3898347"/>
              <a:gd name="connsiteY13" fmla="*/ 3811018 h 4296945"/>
              <a:gd name="connsiteX14" fmla="*/ 3709087 w 3898347"/>
              <a:gd name="connsiteY14" fmla="*/ 3813195 h 4296945"/>
              <a:gd name="connsiteX15" fmla="*/ 3698038 w 3898347"/>
              <a:gd name="connsiteY15" fmla="*/ 3806182 h 4296945"/>
              <a:gd name="connsiteX16" fmla="*/ 3662227 w 3898347"/>
              <a:gd name="connsiteY16" fmla="*/ 3807761 h 4296945"/>
              <a:gd name="connsiteX17" fmla="*/ 3659872 w 3898347"/>
              <a:gd name="connsiteY17" fmla="*/ 3805524 h 4296945"/>
              <a:gd name="connsiteX18" fmla="*/ 3643454 w 3898347"/>
              <a:gd name="connsiteY18" fmla="*/ 3794831 h 4296945"/>
              <a:gd name="connsiteX19" fmla="*/ 3624789 w 3898347"/>
              <a:gd name="connsiteY19" fmla="*/ 3803185 h 4296945"/>
              <a:gd name="connsiteX20" fmla="*/ 3602327 w 3898347"/>
              <a:gd name="connsiteY20" fmla="*/ 3794616 h 4296945"/>
              <a:gd name="connsiteX21" fmla="*/ 3596645 w 3898347"/>
              <a:gd name="connsiteY21" fmla="*/ 3797108 h 4296945"/>
              <a:gd name="connsiteX22" fmla="*/ 3574144 w 3898347"/>
              <a:gd name="connsiteY22" fmla="*/ 3795108 h 4296945"/>
              <a:gd name="connsiteX23" fmla="*/ 3562310 w 3898347"/>
              <a:gd name="connsiteY23" fmla="*/ 3787534 h 4296945"/>
              <a:gd name="connsiteX24" fmla="*/ 3551635 w 3898347"/>
              <a:gd name="connsiteY24" fmla="*/ 3797705 h 4296945"/>
              <a:gd name="connsiteX25" fmla="*/ 3550175 w 3898347"/>
              <a:gd name="connsiteY25" fmla="*/ 3803199 h 4296945"/>
              <a:gd name="connsiteX26" fmla="*/ 3542668 w 3898347"/>
              <a:gd name="connsiteY26" fmla="*/ 3803283 h 4296945"/>
              <a:gd name="connsiteX27" fmla="*/ 3533033 w 3898347"/>
              <a:gd name="connsiteY27" fmla="*/ 3799071 h 4296945"/>
              <a:gd name="connsiteX28" fmla="*/ 3521726 w 3898347"/>
              <a:gd name="connsiteY28" fmla="*/ 3804691 h 4296945"/>
              <a:gd name="connsiteX29" fmla="*/ 3520080 w 3898347"/>
              <a:gd name="connsiteY29" fmla="*/ 3805210 h 4296945"/>
              <a:gd name="connsiteX30" fmla="*/ 3508491 w 3898347"/>
              <a:gd name="connsiteY30" fmla="*/ 3797398 h 4296945"/>
              <a:gd name="connsiteX31" fmla="*/ 3503787 w 3898347"/>
              <a:gd name="connsiteY31" fmla="*/ 3797787 h 4296945"/>
              <a:gd name="connsiteX32" fmla="*/ 3492165 w 3898347"/>
              <a:gd name="connsiteY32" fmla="*/ 3799887 h 4296945"/>
              <a:gd name="connsiteX33" fmla="*/ 3472233 w 3898347"/>
              <a:gd name="connsiteY33" fmla="*/ 3805682 h 4296945"/>
              <a:gd name="connsiteX34" fmla="*/ 3465921 w 3898347"/>
              <a:gd name="connsiteY34" fmla="*/ 3805814 h 4296945"/>
              <a:gd name="connsiteX35" fmla="*/ 3455541 w 3898347"/>
              <a:gd name="connsiteY35" fmla="*/ 3815505 h 4296945"/>
              <a:gd name="connsiteX36" fmla="*/ 3429027 w 3898347"/>
              <a:gd name="connsiteY36" fmla="*/ 3816906 h 4296945"/>
              <a:gd name="connsiteX37" fmla="*/ 3369507 w 3898347"/>
              <a:gd name="connsiteY37" fmla="*/ 3825563 h 4296945"/>
              <a:gd name="connsiteX38" fmla="*/ 3324491 w 3898347"/>
              <a:gd name="connsiteY38" fmla="*/ 3832006 h 4296945"/>
              <a:gd name="connsiteX39" fmla="*/ 3244235 w 3898347"/>
              <a:gd name="connsiteY39" fmla="*/ 3834376 h 4296945"/>
              <a:gd name="connsiteX40" fmla="*/ 3226507 w 3898347"/>
              <a:gd name="connsiteY40" fmla="*/ 3820131 h 4296945"/>
              <a:gd name="connsiteX41" fmla="*/ 3191688 w 3898347"/>
              <a:gd name="connsiteY41" fmla="*/ 3837359 h 4296945"/>
              <a:gd name="connsiteX42" fmla="*/ 3185553 w 3898347"/>
              <a:gd name="connsiteY42" fmla="*/ 3859030 h 4296945"/>
              <a:gd name="connsiteX43" fmla="*/ 3137926 w 3898347"/>
              <a:gd name="connsiteY43" fmla="*/ 3867782 h 4296945"/>
              <a:gd name="connsiteX44" fmla="*/ 3090188 w 3898347"/>
              <a:gd name="connsiteY44" fmla="*/ 3855036 h 4296945"/>
              <a:gd name="connsiteX45" fmla="*/ 3031422 w 3898347"/>
              <a:gd name="connsiteY45" fmla="*/ 3858298 h 4296945"/>
              <a:gd name="connsiteX46" fmla="*/ 2996288 w 3898347"/>
              <a:gd name="connsiteY46" fmla="*/ 3860020 h 4296945"/>
              <a:gd name="connsiteX47" fmla="*/ 2901661 w 3898347"/>
              <a:gd name="connsiteY47" fmla="*/ 3882243 h 4296945"/>
              <a:gd name="connsiteX48" fmla="*/ 2782141 w 3898347"/>
              <a:gd name="connsiteY48" fmla="*/ 3932983 h 4296945"/>
              <a:gd name="connsiteX49" fmla="*/ 2749597 w 3898347"/>
              <a:gd name="connsiteY49" fmla="*/ 3956746 h 4296945"/>
              <a:gd name="connsiteX50" fmla="*/ 2730493 w 3898347"/>
              <a:gd name="connsiteY50" fmla="*/ 3955236 h 4296945"/>
              <a:gd name="connsiteX51" fmla="*/ 2707507 w 3898347"/>
              <a:gd name="connsiteY51" fmla="*/ 3947771 h 4296945"/>
              <a:gd name="connsiteX52" fmla="*/ 2701937 w 3898347"/>
              <a:gd name="connsiteY52" fmla="*/ 3950565 h 4296945"/>
              <a:gd name="connsiteX53" fmla="*/ 2679435 w 3898347"/>
              <a:gd name="connsiteY53" fmla="*/ 3949768 h 4296945"/>
              <a:gd name="connsiteX54" fmla="*/ 2667352 w 3898347"/>
              <a:gd name="connsiteY54" fmla="*/ 3942821 h 4296945"/>
              <a:gd name="connsiteX55" fmla="*/ 2657096 w 3898347"/>
              <a:gd name="connsiteY55" fmla="*/ 3953571 h 4296945"/>
              <a:gd name="connsiteX56" fmla="*/ 2655161 w 3898347"/>
              <a:gd name="connsiteY56" fmla="*/ 3962216 h 4296945"/>
              <a:gd name="connsiteX57" fmla="*/ 2638604 w 3898347"/>
              <a:gd name="connsiteY57" fmla="*/ 3955936 h 4296945"/>
              <a:gd name="connsiteX58" fmla="*/ 2626185 w 3898347"/>
              <a:gd name="connsiteY58" fmla="*/ 3962937 h 4296945"/>
              <a:gd name="connsiteX59" fmla="*/ 2614077 w 3898347"/>
              <a:gd name="connsiteY59" fmla="*/ 3955576 h 4296945"/>
              <a:gd name="connsiteX60" fmla="*/ 2609403 w 3898347"/>
              <a:gd name="connsiteY60" fmla="*/ 3956215 h 4296945"/>
              <a:gd name="connsiteX61" fmla="*/ 2597896 w 3898347"/>
              <a:gd name="connsiteY61" fmla="*/ 3958939 h 4296945"/>
              <a:gd name="connsiteX62" fmla="*/ 2578251 w 3898347"/>
              <a:gd name="connsiteY62" fmla="*/ 3965812 h 4296945"/>
              <a:gd name="connsiteX63" fmla="*/ 2571961 w 3898347"/>
              <a:gd name="connsiteY63" fmla="*/ 3966278 h 4296945"/>
              <a:gd name="connsiteX64" fmla="*/ 2559399 w 3898347"/>
              <a:gd name="connsiteY64" fmla="*/ 3979193 h 4296945"/>
              <a:gd name="connsiteX65" fmla="*/ 2533560 w 3898347"/>
              <a:gd name="connsiteY65" fmla="*/ 3988160 h 4296945"/>
              <a:gd name="connsiteX66" fmla="*/ 2515299 w 3898347"/>
              <a:gd name="connsiteY66" fmla="*/ 4016867 h 4296945"/>
              <a:gd name="connsiteX67" fmla="*/ 2513423 w 3898347"/>
              <a:gd name="connsiteY67" fmla="*/ 4018759 h 4296945"/>
              <a:gd name="connsiteX68" fmla="*/ 2482991 w 3898347"/>
              <a:gd name="connsiteY68" fmla="*/ 4012935 h 4296945"/>
              <a:gd name="connsiteX69" fmla="*/ 2446940 w 3898347"/>
              <a:gd name="connsiteY69" fmla="*/ 4021172 h 4296945"/>
              <a:gd name="connsiteX70" fmla="*/ 2404883 w 3898347"/>
              <a:gd name="connsiteY70" fmla="*/ 4024808 h 4296945"/>
              <a:gd name="connsiteX71" fmla="*/ 2373894 w 3898347"/>
              <a:gd name="connsiteY71" fmla="*/ 4023827 h 4296945"/>
              <a:gd name="connsiteX72" fmla="*/ 2297080 w 3898347"/>
              <a:gd name="connsiteY72" fmla="*/ 4040841 h 4296945"/>
              <a:gd name="connsiteX73" fmla="*/ 2170615 w 3898347"/>
              <a:gd name="connsiteY73" fmla="*/ 4077196 h 4296945"/>
              <a:gd name="connsiteX74" fmla="*/ 2143580 w 3898347"/>
              <a:gd name="connsiteY74" fmla="*/ 4083102 h 4296945"/>
              <a:gd name="connsiteX75" fmla="*/ 2119893 w 3898347"/>
              <a:gd name="connsiteY75" fmla="*/ 4080874 h 4296945"/>
              <a:gd name="connsiteX76" fmla="*/ 2114008 w 3898347"/>
              <a:gd name="connsiteY76" fmla="*/ 4073996 h 4296945"/>
              <a:gd name="connsiteX77" fmla="*/ 2099067 w 3898347"/>
              <a:gd name="connsiteY77" fmla="*/ 4076068 h 4296945"/>
              <a:gd name="connsiteX78" fmla="*/ 2095000 w 3898347"/>
              <a:gd name="connsiteY78" fmla="*/ 4075096 h 4296945"/>
              <a:gd name="connsiteX79" fmla="*/ 2071767 w 3898347"/>
              <a:gd name="connsiteY79" fmla="*/ 4071044 h 4296945"/>
              <a:gd name="connsiteX80" fmla="*/ 2024486 w 3898347"/>
              <a:gd name="connsiteY80" fmla="*/ 4100276 h 4296945"/>
              <a:gd name="connsiteX81" fmla="*/ 1964411 w 3898347"/>
              <a:gd name="connsiteY81" fmla="*/ 4105069 h 4296945"/>
              <a:gd name="connsiteX82" fmla="*/ 1739945 w 3898347"/>
              <a:gd name="connsiteY82" fmla="*/ 4171795 h 4296945"/>
              <a:gd name="connsiteX83" fmla="*/ 1610556 w 3898347"/>
              <a:gd name="connsiteY83" fmla="*/ 4167701 h 4296945"/>
              <a:gd name="connsiteX84" fmla="*/ 1553623 w 3898347"/>
              <a:gd name="connsiteY84" fmla="*/ 4236045 h 4296945"/>
              <a:gd name="connsiteX85" fmla="*/ 1548640 w 3898347"/>
              <a:gd name="connsiteY85" fmla="*/ 4238297 h 4296945"/>
              <a:gd name="connsiteX86" fmla="*/ 1530136 w 3898347"/>
              <a:gd name="connsiteY86" fmla="*/ 4227121 h 4296945"/>
              <a:gd name="connsiteX87" fmla="*/ 1508787 w 3898347"/>
              <a:gd name="connsiteY87" fmla="*/ 4234213 h 4296945"/>
              <a:gd name="connsiteX88" fmla="*/ 1488914 w 3898347"/>
              <a:gd name="connsiteY88" fmla="*/ 4241772 h 4296945"/>
              <a:gd name="connsiteX89" fmla="*/ 1488999 w 3898347"/>
              <a:gd name="connsiteY89" fmla="*/ 4251186 h 4296945"/>
              <a:gd name="connsiteX90" fmla="*/ 1475364 w 3898347"/>
              <a:gd name="connsiteY90" fmla="*/ 4248364 h 4296945"/>
              <a:gd name="connsiteX91" fmla="*/ 1457275 w 3898347"/>
              <a:gd name="connsiteY91" fmla="*/ 4252863 h 4296945"/>
              <a:gd name="connsiteX92" fmla="*/ 1448085 w 3898347"/>
              <a:gd name="connsiteY92" fmla="*/ 4248391 h 4296945"/>
              <a:gd name="connsiteX93" fmla="*/ 1315306 w 3898347"/>
              <a:gd name="connsiteY93" fmla="*/ 4237004 h 4296945"/>
              <a:gd name="connsiteX94" fmla="*/ 1272434 w 3898347"/>
              <a:gd name="connsiteY94" fmla="*/ 4244958 h 4296945"/>
              <a:gd name="connsiteX95" fmla="*/ 1231567 w 3898347"/>
              <a:gd name="connsiteY95" fmla="*/ 4219356 h 4296945"/>
              <a:gd name="connsiteX96" fmla="*/ 1216643 w 3898347"/>
              <a:gd name="connsiteY96" fmla="*/ 4229828 h 4296945"/>
              <a:gd name="connsiteX97" fmla="*/ 1214101 w 3898347"/>
              <a:gd name="connsiteY97" fmla="*/ 4231991 h 4296945"/>
              <a:gd name="connsiteX98" fmla="*/ 1203193 w 3898347"/>
              <a:gd name="connsiteY98" fmla="*/ 4232867 h 4296945"/>
              <a:gd name="connsiteX99" fmla="*/ 1201049 w 3898347"/>
              <a:gd name="connsiteY99" fmla="*/ 4242842 h 4296945"/>
              <a:gd name="connsiteX100" fmla="*/ 1185298 w 3898347"/>
              <a:gd name="connsiteY100" fmla="*/ 4251133 h 4296945"/>
              <a:gd name="connsiteX101" fmla="*/ 1164955 w 3898347"/>
              <a:gd name="connsiteY101" fmla="*/ 4250027 h 4296945"/>
              <a:gd name="connsiteX102" fmla="*/ 1067357 w 3898347"/>
              <a:gd name="connsiteY102" fmla="*/ 4233908 h 4296945"/>
              <a:gd name="connsiteX103" fmla="*/ 1009492 w 3898347"/>
              <a:gd name="connsiteY103" fmla="*/ 4230455 h 4296945"/>
              <a:gd name="connsiteX104" fmla="*/ 988345 w 3898347"/>
              <a:gd name="connsiteY104" fmla="*/ 4238880 h 4296945"/>
              <a:gd name="connsiteX105" fmla="*/ 958251 w 3898347"/>
              <a:gd name="connsiteY105" fmla="*/ 4244100 h 4296945"/>
              <a:gd name="connsiteX106" fmla="*/ 905785 w 3898347"/>
              <a:gd name="connsiteY106" fmla="*/ 4260845 h 4296945"/>
              <a:gd name="connsiteX107" fmla="*/ 834176 w 3898347"/>
              <a:gd name="connsiteY107" fmla="*/ 4270241 h 4296945"/>
              <a:gd name="connsiteX108" fmla="*/ 778474 w 3898347"/>
              <a:gd name="connsiteY108" fmla="*/ 4235526 h 4296945"/>
              <a:gd name="connsiteX109" fmla="*/ 774418 w 3898347"/>
              <a:gd name="connsiteY109" fmla="*/ 4242583 h 4296945"/>
              <a:gd name="connsiteX110" fmla="*/ 737705 w 3898347"/>
              <a:gd name="connsiteY110" fmla="*/ 4238891 h 4296945"/>
              <a:gd name="connsiteX111" fmla="*/ 605027 w 3898347"/>
              <a:gd name="connsiteY111" fmla="*/ 4175863 h 4296945"/>
              <a:gd name="connsiteX112" fmla="*/ 533391 w 3898347"/>
              <a:gd name="connsiteY112" fmla="*/ 4170035 h 4296945"/>
              <a:gd name="connsiteX113" fmla="*/ 508621 w 3898347"/>
              <a:gd name="connsiteY113" fmla="*/ 4176044 h 4296945"/>
              <a:gd name="connsiteX114" fmla="*/ 467082 w 3898347"/>
              <a:gd name="connsiteY114" fmla="*/ 4185616 h 4296945"/>
              <a:gd name="connsiteX115" fmla="*/ 437646 w 3898347"/>
              <a:gd name="connsiteY115" fmla="*/ 4212658 h 4296945"/>
              <a:gd name="connsiteX116" fmla="*/ 402271 w 3898347"/>
              <a:gd name="connsiteY116" fmla="*/ 4212774 h 4296945"/>
              <a:gd name="connsiteX117" fmla="*/ 391968 w 3898347"/>
              <a:gd name="connsiteY117" fmla="*/ 4187073 h 4296945"/>
              <a:gd name="connsiteX118" fmla="*/ 354806 w 3898347"/>
              <a:gd name="connsiteY118" fmla="*/ 4195545 h 4296945"/>
              <a:gd name="connsiteX119" fmla="*/ 298662 w 3898347"/>
              <a:gd name="connsiteY119" fmla="*/ 4211227 h 4296945"/>
              <a:gd name="connsiteX120" fmla="*/ 265740 w 3898347"/>
              <a:gd name="connsiteY120" fmla="*/ 4213623 h 4296945"/>
              <a:gd name="connsiteX121" fmla="*/ 176403 w 3898347"/>
              <a:gd name="connsiteY121" fmla="*/ 4227393 h 4296945"/>
              <a:gd name="connsiteX122" fmla="*/ 37148 w 3898347"/>
              <a:gd name="connsiteY122" fmla="*/ 4289154 h 4296945"/>
              <a:gd name="connsiteX123" fmla="*/ 5850 w 3898347"/>
              <a:gd name="connsiteY123" fmla="*/ 4296945 h 4296945"/>
              <a:gd name="connsiteX124" fmla="*/ 0 w 3898347"/>
              <a:gd name="connsiteY124" fmla="*/ 4221939 h 4296945"/>
              <a:gd name="connsiteX125" fmla="*/ 0 w 3898347"/>
              <a:gd name="connsiteY125" fmla="*/ 15850 h 4296945"/>
              <a:gd name="connsiteX126" fmla="*/ 3898347 w 3898347"/>
              <a:gd name="connsiteY126" fmla="*/ 0 h 4296945"/>
              <a:gd name="connsiteX0" fmla="*/ 3898347 w 3898347"/>
              <a:gd name="connsiteY0" fmla="*/ 0 h 4296945"/>
              <a:gd name="connsiteX1" fmla="*/ 3898347 w 3898347"/>
              <a:gd name="connsiteY1" fmla="*/ 3834445 h 4296945"/>
              <a:gd name="connsiteX2" fmla="*/ 3892314 w 3898347"/>
              <a:gd name="connsiteY2" fmla="*/ 3832951 h 4296945"/>
              <a:gd name="connsiteX3" fmla="*/ 3851953 w 3898347"/>
              <a:gd name="connsiteY3" fmla="*/ 3802983 h 4296945"/>
              <a:gd name="connsiteX4" fmla="*/ 3836418 w 3898347"/>
              <a:gd name="connsiteY4" fmla="*/ 3811513 h 4296945"/>
              <a:gd name="connsiteX5" fmla="*/ 3833758 w 3898347"/>
              <a:gd name="connsiteY5" fmla="*/ 3813341 h 4296945"/>
              <a:gd name="connsiteX6" fmla="*/ 3822673 w 3898347"/>
              <a:gd name="connsiteY6" fmla="*/ 3812913 h 4296945"/>
              <a:gd name="connsiteX7" fmla="*/ 3820104 w 3898347"/>
              <a:gd name="connsiteY7" fmla="*/ 3822466 h 4296945"/>
              <a:gd name="connsiteX8" fmla="*/ 3803816 w 3898347"/>
              <a:gd name="connsiteY8" fmla="*/ 3828757 h 4296945"/>
              <a:gd name="connsiteX9" fmla="*/ 3783259 w 3898347"/>
              <a:gd name="connsiteY9" fmla="*/ 3825276 h 4296945"/>
              <a:gd name="connsiteX10" fmla="*/ 3729936 w 3898347"/>
              <a:gd name="connsiteY10" fmla="*/ 3815386 h 4296945"/>
              <a:gd name="connsiteX11" fmla="*/ 3726018 w 3898347"/>
              <a:gd name="connsiteY11" fmla="*/ 3815100 h 4296945"/>
              <a:gd name="connsiteX12" fmla="*/ 3725413 w 3898347"/>
              <a:gd name="connsiteY12" fmla="*/ 3814615 h 4296945"/>
              <a:gd name="connsiteX13" fmla="*/ 3713801 w 3898347"/>
              <a:gd name="connsiteY13" fmla="*/ 3811018 h 4296945"/>
              <a:gd name="connsiteX14" fmla="*/ 3709087 w 3898347"/>
              <a:gd name="connsiteY14" fmla="*/ 3813195 h 4296945"/>
              <a:gd name="connsiteX15" fmla="*/ 3698038 w 3898347"/>
              <a:gd name="connsiteY15" fmla="*/ 3806182 h 4296945"/>
              <a:gd name="connsiteX16" fmla="*/ 3662227 w 3898347"/>
              <a:gd name="connsiteY16" fmla="*/ 3807761 h 4296945"/>
              <a:gd name="connsiteX17" fmla="*/ 3659872 w 3898347"/>
              <a:gd name="connsiteY17" fmla="*/ 3805524 h 4296945"/>
              <a:gd name="connsiteX18" fmla="*/ 3643454 w 3898347"/>
              <a:gd name="connsiteY18" fmla="*/ 3794831 h 4296945"/>
              <a:gd name="connsiteX19" fmla="*/ 3624789 w 3898347"/>
              <a:gd name="connsiteY19" fmla="*/ 3803185 h 4296945"/>
              <a:gd name="connsiteX20" fmla="*/ 3602327 w 3898347"/>
              <a:gd name="connsiteY20" fmla="*/ 3794616 h 4296945"/>
              <a:gd name="connsiteX21" fmla="*/ 3596645 w 3898347"/>
              <a:gd name="connsiteY21" fmla="*/ 3797108 h 4296945"/>
              <a:gd name="connsiteX22" fmla="*/ 3574144 w 3898347"/>
              <a:gd name="connsiteY22" fmla="*/ 3795108 h 4296945"/>
              <a:gd name="connsiteX23" fmla="*/ 3562310 w 3898347"/>
              <a:gd name="connsiteY23" fmla="*/ 3787534 h 4296945"/>
              <a:gd name="connsiteX24" fmla="*/ 3551635 w 3898347"/>
              <a:gd name="connsiteY24" fmla="*/ 3797705 h 4296945"/>
              <a:gd name="connsiteX25" fmla="*/ 3550175 w 3898347"/>
              <a:gd name="connsiteY25" fmla="*/ 3803199 h 4296945"/>
              <a:gd name="connsiteX26" fmla="*/ 3542668 w 3898347"/>
              <a:gd name="connsiteY26" fmla="*/ 3803283 h 4296945"/>
              <a:gd name="connsiteX27" fmla="*/ 3533033 w 3898347"/>
              <a:gd name="connsiteY27" fmla="*/ 3799071 h 4296945"/>
              <a:gd name="connsiteX28" fmla="*/ 3521726 w 3898347"/>
              <a:gd name="connsiteY28" fmla="*/ 3804691 h 4296945"/>
              <a:gd name="connsiteX29" fmla="*/ 3520080 w 3898347"/>
              <a:gd name="connsiteY29" fmla="*/ 3805210 h 4296945"/>
              <a:gd name="connsiteX30" fmla="*/ 3508491 w 3898347"/>
              <a:gd name="connsiteY30" fmla="*/ 3797398 h 4296945"/>
              <a:gd name="connsiteX31" fmla="*/ 3503787 w 3898347"/>
              <a:gd name="connsiteY31" fmla="*/ 3797787 h 4296945"/>
              <a:gd name="connsiteX32" fmla="*/ 3492165 w 3898347"/>
              <a:gd name="connsiteY32" fmla="*/ 3799887 h 4296945"/>
              <a:gd name="connsiteX33" fmla="*/ 3472233 w 3898347"/>
              <a:gd name="connsiteY33" fmla="*/ 3805682 h 4296945"/>
              <a:gd name="connsiteX34" fmla="*/ 3465921 w 3898347"/>
              <a:gd name="connsiteY34" fmla="*/ 3805814 h 4296945"/>
              <a:gd name="connsiteX35" fmla="*/ 3455541 w 3898347"/>
              <a:gd name="connsiteY35" fmla="*/ 3815505 h 4296945"/>
              <a:gd name="connsiteX36" fmla="*/ 3429027 w 3898347"/>
              <a:gd name="connsiteY36" fmla="*/ 3816906 h 4296945"/>
              <a:gd name="connsiteX37" fmla="*/ 3369507 w 3898347"/>
              <a:gd name="connsiteY37" fmla="*/ 3825563 h 4296945"/>
              <a:gd name="connsiteX38" fmla="*/ 3324491 w 3898347"/>
              <a:gd name="connsiteY38" fmla="*/ 3832006 h 4296945"/>
              <a:gd name="connsiteX39" fmla="*/ 3244235 w 3898347"/>
              <a:gd name="connsiteY39" fmla="*/ 3834376 h 4296945"/>
              <a:gd name="connsiteX40" fmla="*/ 3226507 w 3898347"/>
              <a:gd name="connsiteY40" fmla="*/ 3820131 h 4296945"/>
              <a:gd name="connsiteX41" fmla="*/ 3191688 w 3898347"/>
              <a:gd name="connsiteY41" fmla="*/ 3837359 h 4296945"/>
              <a:gd name="connsiteX42" fmla="*/ 3185553 w 3898347"/>
              <a:gd name="connsiteY42" fmla="*/ 3859030 h 4296945"/>
              <a:gd name="connsiteX43" fmla="*/ 3137926 w 3898347"/>
              <a:gd name="connsiteY43" fmla="*/ 3867782 h 4296945"/>
              <a:gd name="connsiteX44" fmla="*/ 3090188 w 3898347"/>
              <a:gd name="connsiteY44" fmla="*/ 3855036 h 4296945"/>
              <a:gd name="connsiteX45" fmla="*/ 3031422 w 3898347"/>
              <a:gd name="connsiteY45" fmla="*/ 3858298 h 4296945"/>
              <a:gd name="connsiteX46" fmla="*/ 2996288 w 3898347"/>
              <a:gd name="connsiteY46" fmla="*/ 3860020 h 4296945"/>
              <a:gd name="connsiteX47" fmla="*/ 2901661 w 3898347"/>
              <a:gd name="connsiteY47" fmla="*/ 3882243 h 4296945"/>
              <a:gd name="connsiteX48" fmla="*/ 2782141 w 3898347"/>
              <a:gd name="connsiteY48" fmla="*/ 3932983 h 4296945"/>
              <a:gd name="connsiteX49" fmla="*/ 2749597 w 3898347"/>
              <a:gd name="connsiteY49" fmla="*/ 3956746 h 4296945"/>
              <a:gd name="connsiteX50" fmla="*/ 2730493 w 3898347"/>
              <a:gd name="connsiteY50" fmla="*/ 3955236 h 4296945"/>
              <a:gd name="connsiteX51" fmla="*/ 2707507 w 3898347"/>
              <a:gd name="connsiteY51" fmla="*/ 3947771 h 4296945"/>
              <a:gd name="connsiteX52" fmla="*/ 2701937 w 3898347"/>
              <a:gd name="connsiteY52" fmla="*/ 3950565 h 4296945"/>
              <a:gd name="connsiteX53" fmla="*/ 2679435 w 3898347"/>
              <a:gd name="connsiteY53" fmla="*/ 3949768 h 4296945"/>
              <a:gd name="connsiteX54" fmla="*/ 2667352 w 3898347"/>
              <a:gd name="connsiteY54" fmla="*/ 3942821 h 4296945"/>
              <a:gd name="connsiteX55" fmla="*/ 2657096 w 3898347"/>
              <a:gd name="connsiteY55" fmla="*/ 3953571 h 4296945"/>
              <a:gd name="connsiteX56" fmla="*/ 2655161 w 3898347"/>
              <a:gd name="connsiteY56" fmla="*/ 3962216 h 4296945"/>
              <a:gd name="connsiteX57" fmla="*/ 2638604 w 3898347"/>
              <a:gd name="connsiteY57" fmla="*/ 3955936 h 4296945"/>
              <a:gd name="connsiteX58" fmla="*/ 2626185 w 3898347"/>
              <a:gd name="connsiteY58" fmla="*/ 3962937 h 4296945"/>
              <a:gd name="connsiteX59" fmla="*/ 2614077 w 3898347"/>
              <a:gd name="connsiteY59" fmla="*/ 3955576 h 4296945"/>
              <a:gd name="connsiteX60" fmla="*/ 2609403 w 3898347"/>
              <a:gd name="connsiteY60" fmla="*/ 3956215 h 4296945"/>
              <a:gd name="connsiteX61" fmla="*/ 2597896 w 3898347"/>
              <a:gd name="connsiteY61" fmla="*/ 3958939 h 4296945"/>
              <a:gd name="connsiteX62" fmla="*/ 2578251 w 3898347"/>
              <a:gd name="connsiteY62" fmla="*/ 3965812 h 4296945"/>
              <a:gd name="connsiteX63" fmla="*/ 2571961 w 3898347"/>
              <a:gd name="connsiteY63" fmla="*/ 3966278 h 4296945"/>
              <a:gd name="connsiteX64" fmla="*/ 2559399 w 3898347"/>
              <a:gd name="connsiteY64" fmla="*/ 3979193 h 4296945"/>
              <a:gd name="connsiteX65" fmla="*/ 2533560 w 3898347"/>
              <a:gd name="connsiteY65" fmla="*/ 3988160 h 4296945"/>
              <a:gd name="connsiteX66" fmla="*/ 2515299 w 3898347"/>
              <a:gd name="connsiteY66" fmla="*/ 4016867 h 4296945"/>
              <a:gd name="connsiteX67" fmla="*/ 2513423 w 3898347"/>
              <a:gd name="connsiteY67" fmla="*/ 4018759 h 4296945"/>
              <a:gd name="connsiteX68" fmla="*/ 2482991 w 3898347"/>
              <a:gd name="connsiteY68" fmla="*/ 4012935 h 4296945"/>
              <a:gd name="connsiteX69" fmla="*/ 2446940 w 3898347"/>
              <a:gd name="connsiteY69" fmla="*/ 4021172 h 4296945"/>
              <a:gd name="connsiteX70" fmla="*/ 2404883 w 3898347"/>
              <a:gd name="connsiteY70" fmla="*/ 4024808 h 4296945"/>
              <a:gd name="connsiteX71" fmla="*/ 2373894 w 3898347"/>
              <a:gd name="connsiteY71" fmla="*/ 4023827 h 4296945"/>
              <a:gd name="connsiteX72" fmla="*/ 2297080 w 3898347"/>
              <a:gd name="connsiteY72" fmla="*/ 4040841 h 4296945"/>
              <a:gd name="connsiteX73" fmla="*/ 2170615 w 3898347"/>
              <a:gd name="connsiteY73" fmla="*/ 4077196 h 4296945"/>
              <a:gd name="connsiteX74" fmla="*/ 2143580 w 3898347"/>
              <a:gd name="connsiteY74" fmla="*/ 4083102 h 4296945"/>
              <a:gd name="connsiteX75" fmla="*/ 2119893 w 3898347"/>
              <a:gd name="connsiteY75" fmla="*/ 4080874 h 4296945"/>
              <a:gd name="connsiteX76" fmla="*/ 2114008 w 3898347"/>
              <a:gd name="connsiteY76" fmla="*/ 4073996 h 4296945"/>
              <a:gd name="connsiteX77" fmla="*/ 2099067 w 3898347"/>
              <a:gd name="connsiteY77" fmla="*/ 4076068 h 4296945"/>
              <a:gd name="connsiteX78" fmla="*/ 2095000 w 3898347"/>
              <a:gd name="connsiteY78" fmla="*/ 4075096 h 4296945"/>
              <a:gd name="connsiteX79" fmla="*/ 2071767 w 3898347"/>
              <a:gd name="connsiteY79" fmla="*/ 4071044 h 4296945"/>
              <a:gd name="connsiteX80" fmla="*/ 2024486 w 3898347"/>
              <a:gd name="connsiteY80" fmla="*/ 4100276 h 4296945"/>
              <a:gd name="connsiteX81" fmla="*/ 1964411 w 3898347"/>
              <a:gd name="connsiteY81" fmla="*/ 4105069 h 4296945"/>
              <a:gd name="connsiteX82" fmla="*/ 1739945 w 3898347"/>
              <a:gd name="connsiteY82" fmla="*/ 4171795 h 4296945"/>
              <a:gd name="connsiteX83" fmla="*/ 1610556 w 3898347"/>
              <a:gd name="connsiteY83" fmla="*/ 4167701 h 4296945"/>
              <a:gd name="connsiteX84" fmla="*/ 1553623 w 3898347"/>
              <a:gd name="connsiteY84" fmla="*/ 4236045 h 4296945"/>
              <a:gd name="connsiteX85" fmla="*/ 1548640 w 3898347"/>
              <a:gd name="connsiteY85" fmla="*/ 4238297 h 4296945"/>
              <a:gd name="connsiteX86" fmla="*/ 1530136 w 3898347"/>
              <a:gd name="connsiteY86" fmla="*/ 4227121 h 4296945"/>
              <a:gd name="connsiteX87" fmla="*/ 1508787 w 3898347"/>
              <a:gd name="connsiteY87" fmla="*/ 4234213 h 4296945"/>
              <a:gd name="connsiteX88" fmla="*/ 1488914 w 3898347"/>
              <a:gd name="connsiteY88" fmla="*/ 4241772 h 4296945"/>
              <a:gd name="connsiteX89" fmla="*/ 1488999 w 3898347"/>
              <a:gd name="connsiteY89" fmla="*/ 4251186 h 4296945"/>
              <a:gd name="connsiteX90" fmla="*/ 1475364 w 3898347"/>
              <a:gd name="connsiteY90" fmla="*/ 4248364 h 4296945"/>
              <a:gd name="connsiteX91" fmla="*/ 1457275 w 3898347"/>
              <a:gd name="connsiteY91" fmla="*/ 4252863 h 4296945"/>
              <a:gd name="connsiteX92" fmla="*/ 1448085 w 3898347"/>
              <a:gd name="connsiteY92" fmla="*/ 4248391 h 4296945"/>
              <a:gd name="connsiteX93" fmla="*/ 1315306 w 3898347"/>
              <a:gd name="connsiteY93" fmla="*/ 4237004 h 4296945"/>
              <a:gd name="connsiteX94" fmla="*/ 1272434 w 3898347"/>
              <a:gd name="connsiteY94" fmla="*/ 4244958 h 4296945"/>
              <a:gd name="connsiteX95" fmla="*/ 1231567 w 3898347"/>
              <a:gd name="connsiteY95" fmla="*/ 4219356 h 4296945"/>
              <a:gd name="connsiteX96" fmla="*/ 1216643 w 3898347"/>
              <a:gd name="connsiteY96" fmla="*/ 4229828 h 4296945"/>
              <a:gd name="connsiteX97" fmla="*/ 1214101 w 3898347"/>
              <a:gd name="connsiteY97" fmla="*/ 4231991 h 4296945"/>
              <a:gd name="connsiteX98" fmla="*/ 1203193 w 3898347"/>
              <a:gd name="connsiteY98" fmla="*/ 4232867 h 4296945"/>
              <a:gd name="connsiteX99" fmla="*/ 1201049 w 3898347"/>
              <a:gd name="connsiteY99" fmla="*/ 4242842 h 4296945"/>
              <a:gd name="connsiteX100" fmla="*/ 1185298 w 3898347"/>
              <a:gd name="connsiteY100" fmla="*/ 4251133 h 4296945"/>
              <a:gd name="connsiteX101" fmla="*/ 1164955 w 3898347"/>
              <a:gd name="connsiteY101" fmla="*/ 4250027 h 4296945"/>
              <a:gd name="connsiteX102" fmla="*/ 1067357 w 3898347"/>
              <a:gd name="connsiteY102" fmla="*/ 4233908 h 4296945"/>
              <a:gd name="connsiteX103" fmla="*/ 1009492 w 3898347"/>
              <a:gd name="connsiteY103" fmla="*/ 4230455 h 4296945"/>
              <a:gd name="connsiteX104" fmla="*/ 988345 w 3898347"/>
              <a:gd name="connsiteY104" fmla="*/ 4238880 h 4296945"/>
              <a:gd name="connsiteX105" fmla="*/ 958251 w 3898347"/>
              <a:gd name="connsiteY105" fmla="*/ 4244100 h 4296945"/>
              <a:gd name="connsiteX106" fmla="*/ 905785 w 3898347"/>
              <a:gd name="connsiteY106" fmla="*/ 4260845 h 4296945"/>
              <a:gd name="connsiteX107" fmla="*/ 834176 w 3898347"/>
              <a:gd name="connsiteY107" fmla="*/ 4270241 h 4296945"/>
              <a:gd name="connsiteX108" fmla="*/ 778474 w 3898347"/>
              <a:gd name="connsiteY108" fmla="*/ 4235526 h 4296945"/>
              <a:gd name="connsiteX109" fmla="*/ 774418 w 3898347"/>
              <a:gd name="connsiteY109" fmla="*/ 4242583 h 4296945"/>
              <a:gd name="connsiteX110" fmla="*/ 737705 w 3898347"/>
              <a:gd name="connsiteY110" fmla="*/ 4238891 h 4296945"/>
              <a:gd name="connsiteX111" fmla="*/ 605027 w 3898347"/>
              <a:gd name="connsiteY111" fmla="*/ 4175863 h 4296945"/>
              <a:gd name="connsiteX112" fmla="*/ 533391 w 3898347"/>
              <a:gd name="connsiteY112" fmla="*/ 4170035 h 4296945"/>
              <a:gd name="connsiteX113" fmla="*/ 508621 w 3898347"/>
              <a:gd name="connsiteY113" fmla="*/ 4176044 h 4296945"/>
              <a:gd name="connsiteX114" fmla="*/ 467082 w 3898347"/>
              <a:gd name="connsiteY114" fmla="*/ 4185616 h 4296945"/>
              <a:gd name="connsiteX115" fmla="*/ 437646 w 3898347"/>
              <a:gd name="connsiteY115" fmla="*/ 4212658 h 4296945"/>
              <a:gd name="connsiteX116" fmla="*/ 402271 w 3898347"/>
              <a:gd name="connsiteY116" fmla="*/ 4212774 h 4296945"/>
              <a:gd name="connsiteX117" fmla="*/ 391968 w 3898347"/>
              <a:gd name="connsiteY117" fmla="*/ 4187073 h 4296945"/>
              <a:gd name="connsiteX118" fmla="*/ 354806 w 3898347"/>
              <a:gd name="connsiteY118" fmla="*/ 4195545 h 4296945"/>
              <a:gd name="connsiteX119" fmla="*/ 298662 w 3898347"/>
              <a:gd name="connsiteY119" fmla="*/ 4211227 h 4296945"/>
              <a:gd name="connsiteX120" fmla="*/ 265740 w 3898347"/>
              <a:gd name="connsiteY120" fmla="*/ 4213623 h 4296945"/>
              <a:gd name="connsiteX121" fmla="*/ 176403 w 3898347"/>
              <a:gd name="connsiteY121" fmla="*/ 4227393 h 4296945"/>
              <a:gd name="connsiteX122" fmla="*/ 82528 w 3898347"/>
              <a:gd name="connsiteY122" fmla="*/ 4275540 h 4296945"/>
              <a:gd name="connsiteX123" fmla="*/ 5850 w 3898347"/>
              <a:gd name="connsiteY123" fmla="*/ 4296945 h 4296945"/>
              <a:gd name="connsiteX124" fmla="*/ 0 w 3898347"/>
              <a:gd name="connsiteY124" fmla="*/ 4221939 h 4296945"/>
              <a:gd name="connsiteX125" fmla="*/ 0 w 3898347"/>
              <a:gd name="connsiteY125" fmla="*/ 15850 h 4296945"/>
              <a:gd name="connsiteX126" fmla="*/ 3898347 w 3898347"/>
              <a:gd name="connsiteY126" fmla="*/ 0 h 4296945"/>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83259 w 3898347"/>
              <a:gd name="connsiteY9" fmla="*/ 3825276 h 4275540"/>
              <a:gd name="connsiteX10" fmla="*/ 3729936 w 3898347"/>
              <a:gd name="connsiteY10" fmla="*/ 3815386 h 4275540"/>
              <a:gd name="connsiteX11" fmla="*/ 3726018 w 3898347"/>
              <a:gd name="connsiteY11" fmla="*/ 3815100 h 4275540"/>
              <a:gd name="connsiteX12" fmla="*/ 3725413 w 3898347"/>
              <a:gd name="connsiteY12" fmla="*/ 3814615 h 4275540"/>
              <a:gd name="connsiteX13" fmla="*/ 3713801 w 3898347"/>
              <a:gd name="connsiteY13" fmla="*/ 3811018 h 4275540"/>
              <a:gd name="connsiteX14" fmla="*/ 3709087 w 3898347"/>
              <a:gd name="connsiteY14" fmla="*/ 3813195 h 4275540"/>
              <a:gd name="connsiteX15" fmla="*/ 3698038 w 3898347"/>
              <a:gd name="connsiteY15" fmla="*/ 3806182 h 4275540"/>
              <a:gd name="connsiteX16" fmla="*/ 3662227 w 3898347"/>
              <a:gd name="connsiteY16" fmla="*/ 3807761 h 4275540"/>
              <a:gd name="connsiteX17" fmla="*/ 3659872 w 3898347"/>
              <a:gd name="connsiteY17" fmla="*/ 3805524 h 4275540"/>
              <a:gd name="connsiteX18" fmla="*/ 3643454 w 3898347"/>
              <a:gd name="connsiteY18" fmla="*/ 3794831 h 4275540"/>
              <a:gd name="connsiteX19" fmla="*/ 3624789 w 3898347"/>
              <a:gd name="connsiteY19" fmla="*/ 3803185 h 4275540"/>
              <a:gd name="connsiteX20" fmla="*/ 3602327 w 3898347"/>
              <a:gd name="connsiteY20" fmla="*/ 3794616 h 4275540"/>
              <a:gd name="connsiteX21" fmla="*/ 3596645 w 3898347"/>
              <a:gd name="connsiteY21" fmla="*/ 3797108 h 4275540"/>
              <a:gd name="connsiteX22" fmla="*/ 3574144 w 3898347"/>
              <a:gd name="connsiteY22" fmla="*/ 3795108 h 4275540"/>
              <a:gd name="connsiteX23" fmla="*/ 3562310 w 3898347"/>
              <a:gd name="connsiteY23" fmla="*/ 3787534 h 4275540"/>
              <a:gd name="connsiteX24" fmla="*/ 3551635 w 3898347"/>
              <a:gd name="connsiteY24" fmla="*/ 3797705 h 4275540"/>
              <a:gd name="connsiteX25" fmla="*/ 3550175 w 3898347"/>
              <a:gd name="connsiteY25" fmla="*/ 3803199 h 4275540"/>
              <a:gd name="connsiteX26" fmla="*/ 3542668 w 3898347"/>
              <a:gd name="connsiteY26" fmla="*/ 3803283 h 4275540"/>
              <a:gd name="connsiteX27" fmla="*/ 3533033 w 3898347"/>
              <a:gd name="connsiteY27" fmla="*/ 3799071 h 4275540"/>
              <a:gd name="connsiteX28" fmla="*/ 3521726 w 3898347"/>
              <a:gd name="connsiteY28" fmla="*/ 3804691 h 4275540"/>
              <a:gd name="connsiteX29" fmla="*/ 3520080 w 3898347"/>
              <a:gd name="connsiteY29" fmla="*/ 3805210 h 4275540"/>
              <a:gd name="connsiteX30" fmla="*/ 3508491 w 3898347"/>
              <a:gd name="connsiteY30" fmla="*/ 3797398 h 4275540"/>
              <a:gd name="connsiteX31" fmla="*/ 3503787 w 3898347"/>
              <a:gd name="connsiteY31" fmla="*/ 3797787 h 4275540"/>
              <a:gd name="connsiteX32" fmla="*/ 3492165 w 3898347"/>
              <a:gd name="connsiteY32" fmla="*/ 3799887 h 4275540"/>
              <a:gd name="connsiteX33" fmla="*/ 3472233 w 3898347"/>
              <a:gd name="connsiteY33" fmla="*/ 3805682 h 4275540"/>
              <a:gd name="connsiteX34" fmla="*/ 3465921 w 3898347"/>
              <a:gd name="connsiteY34" fmla="*/ 3805814 h 4275540"/>
              <a:gd name="connsiteX35" fmla="*/ 3455541 w 3898347"/>
              <a:gd name="connsiteY35" fmla="*/ 3815505 h 4275540"/>
              <a:gd name="connsiteX36" fmla="*/ 3429027 w 3898347"/>
              <a:gd name="connsiteY36" fmla="*/ 3816906 h 4275540"/>
              <a:gd name="connsiteX37" fmla="*/ 3369507 w 3898347"/>
              <a:gd name="connsiteY37" fmla="*/ 3825563 h 4275540"/>
              <a:gd name="connsiteX38" fmla="*/ 3324491 w 3898347"/>
              <a:gd name="connsiteY38" fmla="*/ 3832006 h 4275540"/>
              <a:gd name="connsiteX39" fmla="*/ 3244235 w 3898347"/>
              <a:gd name="connsiteY39" fmla="*/ 3834376 h 4275540"/>
              <a:gd name="connsiteX40" fmla="*/ 3226507 w 3898347"/>
              <a:gd name="connsiteY40" fmla="*/ 3820131 h 4275540"/>
              <a:gd name="connsiteX41" fmla="*/ 3191688 w 3898347"/>
              <a:gd name="connsiteY41" fmla="*/ 3837359 h 4275540"/>
              <a:gd name="connsiteX42" fmla="*/ 3185553 w 3898347"/>
              <a:gd name="connsiteY42" fmla="*/ 3859030 h 4275540"/>
              <a:gd name="connsiteX43" fmla="*/ 3137926 w 3898347"/>
              <a:gd name="connsiteY43" fmla="*/ 3867782 h 4275540"/>
              <a:gd name="connsiteX44" fmla="*/ 3090188 w 3898347"/>
              <a:gd name="connsiteY44" fmla="*/ 3855036 h 4275540"/>
              <a:gd name="connsiteX45" fmla="*/ 3031422 w 3898347"/>
              <a:gd name="connsiteY45" fmla="*/ 3858298 h 4275540"/>
              <a:gd name="connsiteX46" fmla="*/ 2996288 w 3898347"/>
              <a:gd name="connsiteY46" fmla="*/ 3860020 h 4275540"/>
              <a:gd name="connsiteX47" fmla="*/ 2901661 w 3898347"/>
              <a:gd name="connsiteY47" fmla="*/ 3882243 h 4275540"/>
              <a:gd name="connsiteX48" fmla="*/ 2782141 w 3898347"/>
              <a:gd name="connsiteY48" fmla="*/ 3932983 h 4275540"/>
              <a:gd name="connsiteX49" fmla="*/ 2749597 w 3898347"/>
              <a:gd name="connsiteY49" fmla="*/ 3956746 h 4275540"/>
              <a:gd name="connsiteX50" fmla="*/ 2730493 w 3898347"/>
              <a:gd name="connsiteY50" fmla="*/ 3955236 h 4275540"/>
              <a:gd name="connsiteX51" fmla="*/ 2707507 w 3898347"/>
              <a:gd name="connsiteY51" fmla="*/ 3947771 h 4275540"/>
              <a:gd name="connsiteX52" fmla="*/ 2701937 w 3898347"/>
              <a:gd name="connsiteY52" fmla="*/ 3950565 h 4275540"/>
              <a:gd name="connsiteX53" fmla="*/ 2679435 w 3898347"/>
              <a:gd name="connsiteY53" fmla="*/ 3949768 h 4275540"/>
              <a:gd name="connsiteX54" fmla="*/ 2667352 w 3898347"/>
              <a:gd name="connsiteY54" fmla="*/ 3942821 h 4275540"/>
              <a:gd name="connsiteX55" fmla="*/ 2657096 w 3898347"/>
              <a:gd name="connsiteY55" fmla="*/ 3953571 h 4275540"/>
              <a:gd name="connsiteX56" fmla="*/ 2655161 w 3898347"/>
              <a:gd name="connsiteY56" fmla="*/ 3962216 h 4275540"/>
              <a:gd name="connsiteX57" fmla="*/ 2638604 w 3898347"/>
              <a:gd name="connsiteY57" fmla="*/ 3955936 h 4275540"/>
              <a:gd name="connsiteX58" fmla="*/ 2626185 w 3898347"/>
              <a:gd name="connsiteY58" fmla="*/ 3962937 h 4275540"/>
              <a:gd name="connsiteX59" fmla="*/ 2614077 w 3898347"/>
              <a:gd name="connsiteY59" fmla="*/ 3955576 h 4275540"/>
              <a:gd name="connsiteX60" fmla="*/ 2609403 w 3898347"/>
              <a:gd name="connsiteY60" fmla="*/ 3956215 h 4275540"/>
              <a:gd name="connsiteX61" fmla="*/ 2597896 w 3898347"/>
              <a:gd name="connsiteY61" fmla="*/ 3958939 h 4275540"/>
              <a:gd name="connsiteX62" fmla="*/ 2578251 w 3898347"/>
              <a:gd name="connsiteY62" fmla="*/ 3965812 h 4275540"/>
              <a:gd name="connsiteX63" fmla="*/ 2571961 w 3898347"/>
              <a:gd name="connsiteY63" fmla="*/ 3966278 h 4275540"/>
              <a:gd name="connsiteX64" fmla="*/ 2559399 w 3898347"/>
              <a:gd name="connsiteY64" fmla="*/ 3979193 h 4275540"/>
              <a:gd name="connsiteX65" fmla="*/ 2533560 w 3898347"/>
              <a:gd name="connsiteY65" fmla="*/ 3988160 h 4275540"/>
              <a:gd name="connsiteX66" fmla="*/ 2515299 w 3898347"/>
              <a:gd name="connsiteY66" fmla="*/ 4016867 h 4275540"/>
              <a:gd name="connsiteX67" fmla="*/ 2513423 w 3898347"/>
              <a:gd name="connsiteY67" fmla="*/ 4018759 h 4275540"/>
              <a:gd name="connsiteX68" fmla="*/ 2482991 w 3898347"/>
              <a:gd name="connsiteY68" fmla="*/ 4012935 h 4275540"/>
              <a:gd name="connsiteX69" fmla="*/ 2446940 w 3898347"/>
              <a:gd name="connsiteY69" fmla="*/ 4021172 h 4275540"/>
              <a:gd name="connsiteX70" fmla="*/ 2404883 w 3898347"/>
              <a:gd name="connsiteY70" fmla="*/ 4024808 h 4275540"/>
              <a:gd name="connsiteX71" fmla="*/ 2373894 w 3898347"/>
              <a:gd name="connsiteY71" fmla="*/ 4023827 h 4275540"/>
              <a:gd name="connsiteX72" fmla="*/ 2297080 w 3898347"/>
              <a:gd name="connsiteY72" fmla="*/ 4040841 h 4275540"/>
              <a:gd name="connsiteX73" fmla="*/ 2170615 w 3898347"/>
              <a:gd name="connsiteY73" fmla="*/ 4077196 h 4275540"/>
              <a:gd name="connsiteX74" fmla="*/ 2143580 w 3898347"/>
              <a:gd name="connsiteY74" fmla="*/ 4083102 h 4275540"/>
              <a:gd name="connsiteX75" fmla="*/ 2119893 w 3898347"/>
              <a:gd name="connsiteY75" fmla="*/ 4080874 h 4275540"/>
              <a:gd name="connsiteX76" fmla="*/ 2114008 w 3898347"/>
              <a:gd name="connsiteY76" fmla="*/ 4073996 h 4275540"/>
              <a:gd name="connsiteX77" fmla="*/ 2099067 w 3898347"/>
              <a:gd name="connsiteY77" fmla="*/ 4076068 h 4275540"/>
              <a:gd name="connsiteX78" fmla="*/ 2095000 w 3898347"/>
              <a:gd name="connsiteY78" fmla="*/ 4075096 h 4275540"/>
              <a:gd name="connsiteX79" fmla="*/ 2071767 w 3898347"/>
              <a:gd name="connsiteY79" fmla="*/ 4071044 h 4275540"/>
              <a:gd name="connsiteX80" fmla="*/ 2024486 w 3898347"/>
              <a:gd name="connsiteY80" fmla="*/ 4100276 h 4275540"/>
              <a:gd name="connsiteX81" fmla="*/ 1964411 w 3898347"/>
              <a:gd name="connsiteY81" fmla="*/ 4105069 h 4275540"/>
              <a:gd name="connsiteX82" fmla="*/ 1739945 w 3898347"/>
              <a:gd name="connsiteY82" fmla="*/ 4171795 h 4275540"/>
              <a:gd name="connsiteX83" fmla="*/ 1610556 w 3898347"/>
              <a:gd name="connsiteY83" fmla="*/ 4167701 h 4275540"/>
              <a:gd name="connsiteX84" fmla="*/ 1553623 w 3898347"/>
              <a:gd name="connsiteY84" fmla="*/ 4236045 h 4275540"/>
              <a:gd name="connsiteX85" fmla="*/ 1548640 w 3898347"/>
              <a:gd name="connsiteY85" fmla="*/ 4238297 h 4275540"/>
              <a:gd name="connsiteX86" fmla="*/ 1530136 w 3898347"/>
              <a:gd name="connsiteY86" fmla="*/ 4227121 h 4275540"/>
              <a:gd name="connsiteX87" fmla="*/ 1508787 w 3898347"/>
              <a:gd name="connsiteY87" fmla="*/ 4234213 h 4275540"/>
              <a:gd name="connsiteX88" fmla="*/ 1488914 w 3898347"/>
              <a:gd name="connsiteY88" fmla="*/ 4241772 h 4275540"/>
              <a:gd name="connsiteX89" fmla="*/ 1488999 w 3898347"/>
              <a:gd name="connsiteY89" fmla="*/ 4251186 h 4275540"/>
              <a:gd name="connsiteX90" fmla="*/ 1475364 w 3898347"/>
              <a:gd name="connsiteY90" fmla="*/ 4248364 h 4275540"/>
              <a:gd name="connsiteX91" fmla="*/ 1457275 w 3898347"/>
              <a:gd name="connsiteY91" fmla="*/ 4252863 h 4275540"/>
              <a:gd name="connsiteX92" fmla="*/ 1448085 w 3898347"/>
              <a:gd name="connsiteY92" fmla="*/ 4248391 h 4275540"/>
              <a:gd name="connsiteX93" fmla="*/ 1315306 w 3898347"/>
              <a:gd name="connsiteY93" fmla="*/ 4237004 h 4275540"/>
              <a:gd name="connsiteX94" fmla="*/ 1272434 w 3898347"/>
              <a:gd name="connsiteY94" fmla="*/ 4244958 h 4275540"/>
              <a:gd name="connsiteX95" fmla="*/ 1231567 w 3898347"/>
              <a:gd name="connsiteY95" fmla="*/ 4219356 h 4275540"/>
              <a:gd name="connsiteX96" fmla="*/ 1216643 w 3898347"/>
              <a:gd name="connsiteY96" fmla="*/ 4229828 h 4275540"/>
              <a:gd name="connsiteX97" fmla="*/ 1214101 w 3898347"/>
              <a:gd name="connsiteY97" fmla="*/ 4231991 h 4275540"/>
              <a:gd name="connsiteX98" fmla="*/ 1203193 w 3898347"/>
              <a:gd name="connsiteY98" fmla="*/ 4232867 h 4275540"/>
              <a:gd name="connsiteX99" fmla="*/ 1201049 w 3898347"/>
              <a:gd name="connsiteY99" fmla="*/ 4242842 h 4275540"/>
              <a:gd name="connsiteX100" fmla="*/ 1185298 w 3898347"/>
              <a:gd name="connsiteY100" fmla="*/ 4251133 h 4275540"/>
              <a:gd name="connsiteX101" fmla="*/ 1164955 w 3898347"/>
              <a:gd name="connsiteY101" fmla="*/ 4250027 h 4275540"/>
              <a:gd name="connsiteX102" fmla="*/ 1067357 w 3898347"/>
              <a:gd name="connsiteY102" fmla="*/ 4233908 h 4275540"/>
              <a:gd name="connsiteX103" fmla="*/ 1009492 w 3898347"/>
              <a:gd name="connsiteY103" fmla="*/ 4230455 h 4275540"/>
              <a:gd name="connsiteX104" fmla="*/ 988345 w 3898347"/>
              <a:gd name="connsiteY104" fmla="*/ 4238880 h 4275540"/>
              <a:gd name="connsiteX105" fmla="*/ 958251 w 3898347"/>
              <a:gd name="connsiteY105" fmla="*/ 4244100 h 4275540"/>
              <a:gd name="connsiteX106" fmla="*/ 905785 w 3898347"/>
              <a:gd name="connsiteY106" fmla="*/ 4260845 h 4275540"/>
              <a:gd name="connsiteX107" fmla="*/ 834176 w 3898347"/>
              <a:gd name="connsiteY107" fmla="*/ 4270241 h 4275540"/>
              <a:gd name="connsiteX108" fmla="*/ 778474 w 3898347"/>
              <a:gd name="connsiteY108" fmla="*/ 4235526 h 4275540"/>
              <a:gd name="connsiteX109" fmla="*/ 774418 w 3898347"/>
              <a:gd name="connsiteY109" fmla="*/ 4242583 h 4275540"/>
              <a:gd name="connsiteX110" fmla="*/ 737705 w 3898347"/>
              <a:gd name="connsiteY110" fmla="*/ 4238891 h 4275540"/>
              <a:gd name="connsiteX111" fmla="*/ 605027 w 3898347"/>
              <a:gd name="connsiteY111" fmla="*/ 4175863 h 4275540"/>
              <a:gd name="connsiteX112" fmla="*/ 533391 w 3898347"/>
              <a:gd name="connsiteY112" fmla="*/ 4170035 h 4275540"/>
              <a:gd name="connsiteX113" fmla="*/ 508621 w 3898347"/>
              <a:gd name="connsiteY113" fmla="*/ 4176044 h 4275540"/>
              <a:gd name="connsiteX114" fmla="*/ 467082 w 3898347"/>
              <a:gd name="connsiteY114" fmla="*/ 4185616 h 4275540"/>
              <a:gd name="connsiteX115" fmla="*/ 437646 w 3898347"/>
              <a:gd name="connsiteY115" fmla="*/ 4212658 h 4275540"/>
              <a:gd name="connsiteX116" fmla="*/ 402271 w 3898347"/>
              <a:gd name="connsiteY116" fmla="*/ 4212774 h 4275540"/>
              <a:gd name="connsiteX117" fmla="*/ 391968 w 3898347"/>
              <a:gd name="connsiteY117" fmla="*/ 4187073 h 4275540"/>
              <a:gd name="connsiteX118" fmla="*/ 354806 w 3898347"/>
              <a:gd name="connsiteY118" fmla="*/ 4195545 h 4275540"/>
              <a:gd name="connsiteX119" fmla="*/ 298662 w 3898347"/>
              <a:gd name="connsiteY119" fmla="*/ 4211227 h 4275540"/>
              <a:gd name="connsiteX120" fmla="*/ 265740 w 3898347"/>
              <a:gd name="connsiteY120" fmla="*/ 4213623 h 4275540"/>
              <a:gd name="connsiteX121" fmla="*/ 176403 w 3898347"/>
              <a:gd name="connsiteY121" fmla="*/ 4227393 h 4275540"/>
              <a:gd name="connsiteX122" fmla="*/ 82528 w 3898347"/>
              <a:gd name="connsiteY122" fmla="*/ 4275540 h 4275540"/>
              <a:gd name="connsiteX123" fmla="*/ 19464 w 3898347"/>
              <a:gd name="connsiteY123" fmla="*/ 4256103 h 4275540"/>
              <a:gd name="connsiteX124" fmla="*/ 0 w 3898347"/>
              <a:gd name="connsiteY124" fmla="*/ 4221939 h 4275540"/>
              <a:gd name="connsiteX125" fmla="*/ 0 w 3898347"/>
              <a:gd name="connsiteY125" fmla="*/ 15850 h 4275540"/>
              <a:gd name="connsiteX126" fmla="*/ 3898347 w 3898347"/>
              <a:gd name="connsiteY126"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50175 w 3898347"/>
              <a:gd name="connsiteY24" fmla="*/ 3803199 h 4275540"/>
              <a:gd name="connsiteX25" fmla="*/ 3542668 w 3898347"/>
              <a:gd name="connsiteY25" fmla="*/ 3803283 h 4275540"/>
              <a:gd name="connsiteX26" fmla="*/ 3533033 w 3898347"/>
              <a:gd name="connsiteY26" fmla="*/ 3799071 h 4275540"/>
              <a:gd name="connsiteX27" fmla="*/ 3521726 w 3898347"/>
              <a:gd name="connsiteY27" fmla="*/ 3804691 h 4275540"/>
              <a:gd name="connsiteX28" fmla="*/ 3520080 w 3898347"/>
              <a:gd name="connsiteY28" fmla="*/ 3805210 h 4275540"/>
              <a:gd name="connsiteX29" fmla="*/ 3508491 w 3898347"/>
              <a:gd name="connsiteY29" fmla="*/ 3797398 h 4275540"/>
              <a:gd name="connsiteX30" fmla="*/ 3503787 w 3898347"/>
              <a:gd name="connsiteY30" fmla="*/ 3797787 h 4275540"/>
              <a:gd name="connsiteX31" fmla="*/ 3492165 w 3898347"/>
              <a:gd name="connsiteY31" fmla="*/ 3799887 h 4275540"/>
              <a:gd name="connsiteX32" fmla="*/ 3472233 w 3898347"/>
              <a:gd name="connsiteY32" fmla="*/ 3805682 h 4275540"/>
              <a:gd name="connsiteX33" fmla="*/ 3465921 w 3898347"/>
              <a:gd name="connsiteY33" fmla="*/ 3805814 h 4275540"/>
              <a:gd name="connsiteX34" fmla="*/ 3455541 w 3898347"/>
              <a:gd name="connsiteY34" fmla="*/ 3815505 h 4275540"/>
              <a:gd name="connsiteX35" fmla="*/ 3429027 w 3898347"/>
              <a:gd name="connsiteY35" fmla="*/ 3816906 h 4275540"/>
              <a:gd name="connsiteX36" fmla="*/ 3369507 w 3898347"/>
              <a:gd name="connsiteY36" fmla="*/ 3825563 h 4275540"/>
              <a:gd name="connsiteX37" fmla="*/ 3324491 w 3898347"/>
              <a:gd name="connsiteY37" fmla="*/ 3832006 h 4275540"/>
              <a:gd name="connsiteX38" fmla="*/ 3244235 w 3898347"/>
              <a:gd name="connsiteY38" fmla="*/ 3834376 h 4275540"/>
              <a:gd name="connsiteX39" fmla="*/ 3226507 w 3898347"/>
              <a:gd name="connsiteY39" fmla="*/ 3820131 h 4275540"/>
              <a:gd name="connsiteX40" fmla="*/ 3191688 w 3898347"/>
              <a:gd name="connsiteY40" fmla="*/ 3837359 h 4275540"/>
              <a:gd name="connsiteX41" fmla="*/ 3185553 w 3898347"/>
              <a:gd name="connsiteY41" fmla="*/ 3859030 h 4275540"/>
              <a:gd name="connsiteX42" fmla="*/ 3137926 w 3898347"/>
              <a:gd name="connsiteY42" fmla="*/ 3867782 h 4275540"/>
              <a:gd name="connsiteX43" fmla="*/ 3090188 w 3898347"/>
              <a:gd name="connsiteY43" fmla="*/ 3855036 h 4275540"/>
              <a:gd name="connsiteX44" fmla="*/ 3031422 w 3898347"/>
              <a:gd name="connsiteY44" fmla="*/ 3858298 h 4275540"/>
              <a:gd name="connsiteX45" fmla="*/ 2996288 w 3898347"/>
              <a:gd name="connsiteY45" fmla="*/ 3860020 h 4275540"/>
              <a:gd name="connsiteX46" fmla="*/ 2901661 w 3898347"/>
              <a:gd name="connsiteY46" fmla="*/ 3882243 h 4275540"/>
              <a:gd name="connsiteX47" fmla="*/ 2782141 w 3898347"/>
              <a:gd name="connsiteY47" fmla="*/ 3932983 h 4275540"/>
              <a:gd name="connsiteX48" fmla="*/ 2749597 w 3898347"/>
              <a:gd name="connsiteY48" fmla="*/ 3956746 h 4275540"/>
              <a:gd name="connsiteX49" fmla="*/ 2730493 w 3898347"/>
              <a:gd name="connsiteY49" fmla="*/ 3955236 h 4275540"/>
              <a:gd name="connsiteX50" fmla="*/ 2707507 w 3898347"/>
              <a:gd name="connsiteY50" fmla="*/ 3947771 h 4275540"/>
              <a:gd name="connsiteX51" fmla="*/ 2701937 w 3898347"/>
              <a:gd name="connsiteY51" fmla="*/ 3950565 h 4275540"/>
              <a:gd name="connsiteX52" fmla="*/ 2679435 w 3898347"/>
              <a:gd name="connsiteY52" fmla="*/ 3949768 h 4275540"/>
              <a:gd name="connsiteX53" fmla="*/ 2667352 w 3898347"/>
              <a:gd name="connsiteY53" fmla="*/ 3942821 h 4275540"/>
              <a:gd name="connsiteX54" fmla="*/ 2657096 w 3898347"/>
              <a:gd name="connsiteY54" fmla="*/ 3953571 h 4275540"/>
              <a:gd name="connsiteX55" fmla="*/ 2655161 w 3898347"/>
              <a:gd name="connsiteY55" fmla="*/ 3962216 h 4275540"/>
              <a:gd name="connsiteX56" fmla="*/ 2638604 w 3898347"/>
              <a:gd name="connsiteY56" fmla="*/ 3955936 h 4275540"/>
              <a:gd name="connsiteX57" fmla="*/ 2626185 w 3898347"/>
              <a:gd name="connsiteY57" fmla="*/ 3962937 h 4275540"/>
              <a:gd name="connsiteX58" fmla="*/ 2614077 w 3898347"/>
              <a:gd name="connsiteY58" fmla="*/ 3955576 h 4275540"/>
              <a:gd name="connsiteX59" fmla="*/ 2609403 w 3898347"/>
              <a:gd name="connsiteY59" fmla="*/ 3956215 h 4275540"/>
              <a:gd name="connsiteX60" fmla="*/ 2597896 w 3898347"/>
              <a:gd name="connsiteY60" fmla="*/ 3958939 h 4275540"/>
              <a:gd name="connsiteX61" fmla="*/ 2578251 w 3898347"/>
              <a:gd name="connsiteY61" fmla="*/ 3965812 h 4275540"/>
              <a:gd name="connsiteX62" fmla="*/ 2571961 w 3898347"/>
              <a:gd name="connsiteY62" fmla="*/ 3966278 h 4275540"/>
              <a:gd name="connsiteX63" fmla="*/ 2559399 w 3898347"/>
              <a:gd name="connsiteY63" fmla="*/ 3979193 h 4275540"/>
              <a:gd name="connsiteX64" fmla="*/ 2533560 w 3898347"/>
              <a:gd name="connsiteY64" fmla="*/ 3988160 h 4275540"/>
              <a:gd name="connsiteX65" fmla="*/ 2515299 w 3898347"/>
              <a:gd name="connsiteY65" fmla="*/ 4016867 h 4275540"/>
              <a:gd name="connsiteX66" fmla="*/ 2513423 w 3898347"/>
              <a:gd name="connsiteY66" fmla="*/ 4018759 h 4275540"/>
              <a:gd name="connsiteX67" fmla="*/ 2482991 w 3898347"/>
              <a:gd name="connsiteY67" fmla="*/ 4012935 h 4275540"/>
              <a:gd name="connsiteX68" fmla="*/ 2446940 w 3898347"/>
              <a:gd name="connsiteY68" fmla="*/ 4021172 h 4275540"/>
              <a:gd name="connsiteX69" fmla="*/ 2404883 w 3898347"/>
              <a:gd name="connsiteY69" fmla="*/ 4024808 h 4275540"/>
              <a:gd name="connsiteX70" fmla="*/ 2373894 w 3898347"/>
              <a:gd name="connsiteY70" fmla="*/ 4023827 h 4275540"/>
              <a:gd name="connsiteX71" fmla="*/ 2297080 w 3898347"/>
              <a:gd name="connsiteY71" fmla="*/ 4040841 h 4275540"/>
              <a:gd name="connsiteX72" fmla="*/ 2170615 w 3898347"/>
              <a:gd name="connsiteY72" fmla="*/ 4077196 h 4275540"/>
              <a:gd name="connsiteX73" fmla="*/ 2143580 w 3898347"/>
              <a:gd name="connsiteY73" fmla="*/ 4083102 h 4275540"/>
              <a:gd name="connsiteX74" fmla="*/ 2119893 w 3898347"/>
              <a:gd name="connsiteY74" fmla="*/ 4080874 h 4275540"/>
              <a:gd name="connsiteX75" fmla="*/ 2114008 w 3898347"/>
              <a:gd name="connsiteY75" fmla="*/ 4073996 h 4275540"/>
              <a:gd name="connsiteX76" fmla="*/ 2099067 w 3898347"/>
              <a:gd name="connsiteY76" fmla="*/ 4076068 h 4275540"/>
              <a:gd name="connsiteX77" fmla="*/ 2095000 w 3898347"/>
              <a:gd name="connsiteY77" fmla="*/ 4075096 h 4275540"/>
              <a:gd name="connsiteX78" fmla="*/ 2071767 w 3898347"/>
              <a:gd name="connsiteY78" fmla="*/ 4071044 h 4275540"/>
              <a:gd name="connsiteX79" fmla="*/ 2024486 w 3898347"/>
              <a:gd name="connsiteY79" fmla="*/ 4100276 h 4275540"/>
              <a:gd name="connsiteX80" fmla="*/ 1964411 w 3898347"/>
              <a:gd name="connsiteY80" fmla="*/ 4105069 h 4275540"/>
              <a:gd name="connsiteX81" fmla="*/ 1739945 w 3898347"/>
              <a:gd name="connsiteY81" fmla="*/ 4171795 h 4275540"/>
              <a:gd name="connsiteX82" fmla="*/ 1610556 w 3898347"/>
              <a:gd name="connsiteY82" fmla="*/ 4167701 h 4275540"/>
              <a:gd name="connsiteX83" fmla="*/ 1553623 w 3898347"/>
              <a:gd name="connsiteY83" fmla="*/ 4236045 h 4275540"/>
              <a:gd name="connsiteX84" fmla="*/ 1548640 w 3898347"/>
              <a:gd name="connsiteY84" fmla="*/ 4238297 h 4275540"/>
              <a:gd name="connsiteX85" fmla="*/ 1530136 w 3898347"/>
              <a:gd name="connsiteY85" fmla="*/ 4227121 h 4275540"/>
              <a:gd name="connsiteX86" fmla="*/ 1508787 w 3898347"/>
              <a:gd name="connsiteY86" fmla="*/ 4234213 h 4275540"/>
              <a:gd name="connsiteX87" fmla="*/ 1488914 w 3898347"/>
              <a:gd name="connsiteY87" fmla="*/ 4241772 h 4275540"/>
              <a:gd name="connsiteX88" fmla="*/ 1488999 w 3898347"/>
              <a:gd name="connsiteY88" fmla="*/ 4251186 h 4275540"/>
              <a:gd name="connsiteX89" fmla="*/ 1475364 w 3898347"/>
              <a:gd name="connsiteY89" fmla="*/ 4248364 h 4275540"/>
              <a:gd name="connsiteX90" fmla="*/ 1457275 w 3898347"/>
              <a:gd name="connsiteY90" fmla="*/ 4252863 h 4275540"/>
              <a:gd name="connsiteX91" fmla="*/ 1448085 w 3898347"/>
              <a:gd name="connsiteY91" fmla="*/ 4248391 h 4275540"/>
              <a:gd name="connsiteX92" fmla="*/ 1315306 w 3898347"/>
              <a:gd name="connsiteY92" fmla="*/ 4237004 h 4275540"/>
              <a:gd name="connsiteX93" fmla="*/ 1272434 w 3898347"/>
              <a:gd name="connsiteY93" fmla="*/ 4244958 h 4275540"/>
              <a:gd name="connsiteX94" fmla="*/ 1231567 w 3898347"/>
              <a:gd name="connsiteY94" fmla="*/ 4219356 h 4275540"/>
              <a:gd name="connsiteX95" fmla="*/ 1216643 w 3898347"/>
              <a:gd name="connsiteY95" fmla="*/ 4229828 h 4275540"/>
              <a:gd name="connsiteX96" fmla="*/ 1214101 w 3898347"/>
              <a:gd name="connsiteY96" fmla="*/ 4231991 h 4275540"/>
              <a:gd name="connsiteX97" fmla="*/ 1203193 w 3898347"/>
              <a:gd name="connsiteY97" fmla="*/ 4232867 h 4275540"/>
              <a:gd name="connsiteX98" fmla="*/ 1201049 w 3898347"/>
              <a:gd name="connsiteY98" fmla="*/ 4242842 h 4275540"/>
              <a:gd name="connsiteX99" fmla="*/ 1185298 w 3898347"/>
              <a:gd name="connsiteY99" fmla="*/ 4251133 h 4275540"/>
              <a:gd name="connsiteX100" fmla="*/ 1164955 w 3898347"/>
              <a:gd name="connsiteY100" fmla="*/ 4250027 h 4275540"/>
              <a:gd name="connsiteX101" fmla="*/ 1067357 w 3898347"/>
              <a:gd name="connsiteY101" fmla="*/ 4233908 h 4275540"/>
              <a:gd name="connsiteX102" fmla="*/ 1009492 w 3898347"/>
              <a:gd name="connsiteY102" fmla="*/ 4230455 h 4275540"/>
              <a:gd name="connsiteX103" fmla="*/ 988345 w 3898347"/>
              <a:gd name="connsiteY103" fmla="*/ 4238880 h 4275540"/>
              <a:gd name="connsiteX104" fmla="*/ 958251 w 3898347"/>
              <a:gd name="connsiteY104" fmla="*/ 4244100 h 4275540"/>
              <a:gd name="connsiteX105" fmla="*/ 905785 w 3898347"/>
              <a:gd name="connsiteY105" fmla="*/ 4260845 h 4275540"/>
              <a:gd name="connsiteX106" fmla="*/ 834176 w 3898347"/>
              <a:gd name="connsiteY106" fmla="*/ 4270241 h 4275540"/>
              <a:gd name="connsiteX107" fmla="*/ 778474 w 3898347"/>
              <a:gd name="connsiteY107" fmla="*/ 4235526 h 4275540"/>
              <a:gd name="connsiteX108" fmla="*/ 774418 w 3898347"/>
              <a:gd name="connsiteY108" fmla="*/ 4242583 h 4275540"/>
              <a:gd name="connsiteX109" fmla="*/ 737705 w 3898347"/>
              <a:gd name="connsiteY109" fmla="*/ 4238891 h 4275540"/>
              <a:gd name="connsiteX110" fmla="*/ 605027 w 3898347"/>
              <a:gd name="connsiteY110" fmla="*/ 4175863 h 4275540"/>
              <a:gd name="connsiteX111" fmla="*/ 533391 w 3898347"/>
              <a:gd name="connsiteY111" fmla="*/ 4170035 h 4275540"/>
              <a:gd name="connsiteX112" fmla="*/ 508621 w 3898347"/>
              <a:gd name="connsiteY112" fmla="*/ 4176044 h 4275540"/>
              <a:gd name="connsiteX113" fmla="*/ 467082 w 3898347"/>
              <a:gd name="connsiteY113" fmla="*/ 4185616 h 4275540"/>
              <a:gd name="connsiteX114" fmla="*/ 437646 w 3898347"/>
              <a:gd name="connsiteY114" fmla="*/ 4212658 h 4275540"/>
              <a:gd name="connsiteX115" fmla="*/ 402271 w 3898347"/>
              <a:gd name="connsiteY115" fmla="*/ 4212774 h 4275540"/>
              <a:gd name="connsiteX116" fmla="*/ 391968 w 3898347"/>
              <a:gd name="connsiteY116" fmla="*/ 4187073 h 4275540"/>
              <a:gd name="connsiteX117" fmla="*/ 354806 w 3898347"/>
              <a:gd name="connsiteY117" fmla="*/ 4195545 h 4275540"/>
              <a:gd name="connsiteX118" fmla="*/ 298662 w 3898347"/>
              <a:gd name="connsiteY118" fmla="*/ 4211227 h 4275540"/>
              <a:gd name="connsiteX119" fmla="*/ 265740 w 3898347"/>
              <a:gd name="connsiteY119" fmla="*/ 4213623 h 4275540"/>
              <a:gd name="connsiteX120" fmla="*/ 176403 w 3898347"/>
              <a:gd name="connsiteY120" fmla="*/ 4227393 h 4275540"/>
              <a:gd name="connsiteX121" fmla="*/ 82528 w 3898347"/>
              <a:gd name="connsiteY121" fmla="*/ 4275540 h 4275540"/>
              <a:gd name="connsiteX122" fmla="*/ 19464 w 3898347"/>
              <a:gd name="connsiteY122" fmla="*/ 4256103 h 4275540"/>
              <a:gd name="connsiteX123" fmla="*/ 0 w 3898347"/>
              <a:gd name="connsiteY123" fmla="*/ 4221939 h 4275540"/>
              <a:gd name="connsiteX124" fmla="*/ 0 w 3898347"/>
              <a:gd name="connsiteY124" fmla="*/ 15850 h 4275540"/>
              <a:gd name="connsiteX125" fmla="*/ 3898347 w 3898347"/>
              <a:gd name="connsiteY125"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137926 w 3898347"/>
              <a:gd name="connsiteY41" fmla="*/ 3867782 h 4275540"/>
              <a:gd name="connsiteX42" fmla="*/ 3090188 w 3898347"/>
              <a:gd name="connsiteY42" fmla="*/ 3855036 h 4275540"/>
              <a:gd name="connsiteX43" fmla="*/ 3031422 w 3898347"/>
              <a:gd name="connsiteY43" fmla="*/ 3858298 h 4275540"/>
              <a:gd name="connsiteX44" fmla="*/ 2996288 w 3898347"/>
              <a:gd name="connsiteY44" fmla="*/ 3860020 h 4275540"/>
              <a:gd name="connsiteX45" fmla="*/ 2901661 w 3898347"/>
              <a:gd name="connsiteY45" fmla="*/ 3882243 h 4275540"/>
              <a:gd name="connsiteX46" fmla="*/ 2782141 w 3898347"/>
              <a:gd name="connsiteY46" fmla="*/ 3932983 h 4275540"/>
              <a:gd name="connsiteX47" fmla="*/ 2749597 w 3898347"/>
              <a:gd name="connsiteY47" fmla="*/ 3956746 h 4275540"/>
              <a:gd name="connsiteX48" fmla="*/ 2730493 w 3898347"/>
              <a:gd name="connsiteY48" fmla="*/ 3955236 h 4275540"/>
              <a:gd name="connsiteX49" fmla="*/ 2707507 w 3898347"/>
              <a:gd name="connsiteY49" fmla="*/ 3947771 h 4275540"/>
              <a:gd name="connsiteX50" fmla="*/ 2701937 w 3898347"/>
              <a:gd name="connsiteY50" fmla="*/ 3950565 h 4275540"/>
              <a:gd name="connsiteX51" fmla="*/ 2679435 w 3898347"/>
              <a:gd name="connsiteY51" fmla="*/ 3949768 h 4275540"/>
              <a:gd name="connsiteX52" fmla="*/ 2667352 w 3898347"/>
              <a:gd name="connsiteY52" fmla="*/ 3942821 h 4275540"/>
              <a:gd name="connsiteX53" fmla="*/ 2657096 w 3898347"/>
              <a:gd name="connsiteY53" fmla="*/ 3953571 h 4275540"/>
              <a:gd name="connsiteX54" fmla="*/ 2655161 w 3898347"/>
              <a:gd name="connsiteY54" fmla="*/ 3962216 h 4275540"/>
              <a:gd name="connsiteX55" fmla="*/ 2638604 w 3898347"/>
              <a:gd name="connsiteY55" fmla="*/ 3955936 h 4275540"/>
              <a:gd name="connsiteX56" fmla="*/ 2626185 w 3898347"/>
              <a:gd name="connsiteY56" fmla="*/ 3962937 h 4275540"/>
              <a:gd name="connsiteX57" fmla="*/ 2614077 w 3898347"/>
              <a:gd name="connsiteY57" fmla="*/ 3955576 h 4275540"/>
              <a:gd name="connsiteX58" fmla="*/ 2609403 w 3898347"/>
              <a:gd name="connsiteY58" fmla="*/ 3956215 h 4275540"/>
              <a:gd name="connsiteX59" fmla="*/ 2597896 w 3898347"/>
              <a:gd name="connsiteY59" fmla="*/ 3958939 h 4275540"/>
              <a:gd name="connsiteX60" fmla="*/ 2578251 w 3898347"/>
              <a:gd name="connsiteY60" fmla="*/ 3965812 h 4275540"/>
              <a:gd name="connsiteX61" fmla="*/ 2571961 w 3898347"/>
              <a:gd name="connsiteY61" fmla="*/ 3966278 h 4275540"/>
              <a:gd name="connsiteX62" fmla="*/ 2559399 w 3898347"/>
              <a:gd name="connsiteY62" fmla="*/ 3979193 h 4275540"/>
              <a:gd name="connsiteX63" fmla="*/ 2533560 w 3898347"/>
              <a:gd name="connsiteY63" fmla="*/ 3988160 h 4275540"/>
              <a:gd name="connsiteX64" fmla="*/ 2515299 w 3898347"/>
              <a:gd name="connsiteY64" fmla="*/ 4016867 h 4275540"/>
              <a:gd name="connsiteX65" fmla="*/ 2513423 w 3898347"/>
              <a:gd name="connsiteY65" fmla="*/ 4018759 h 4275540"/>
              <a:gd name="connsiteX66" fmla="*/ 2482991 w 3898347"/>
              <a:gd name="connsiteY66" fmla="*/ 4012935 h 4275540"/>
              <a:gd name="connsiteX67" fmla="*/ 2446940 w 3898347"/>
              <a:gd name="connsiteY67" fmla="*/ 4021172 h 4275540"/>
              <a:gd name="connsiteX68" fmla="*/ 2404883 w 3898347"/>
              <a:gd name="connsiteY68" fmla="*/ 4024808 h 4275540"/>
              <a:gd name="connsiteX69" fmla="*/ 2373894 w 3898347"/>
              <a:gd name="connsiteY69" fmla="*/ 4023827 h 4275540"/>
              <a:gd name="connsiteX70" fmla="*/ 2297080 w 3898347"/>
              <a:gd name="connsiteY70" fmla="*/ 4040841 h 4275540"/>
              <a:gd name="connsiteX71" fmla="*/ 2170615 w 3898347"/>
              <a:gd name="connsiteY71" fmla="*/ 4077196 h 4275540"/>
              <a:gd name="connsiteX72" fmla="*/ 2143580 w 3898347"/>
              <a:gd name="connsiteY72" fmla="*/ 4083102 h 4275540"/>
              <a:gd name="connsiteX73" fmla="*/ 2119893 w 3898347"/>
              <a:gd name="connsiteY73" fmla="*/ 4080874 h 4275540"/>
              <a:gd name="connsiteX74" fmla="*/ 2114008 w 3898347"/>
              <a:gd name="connsiteY74" fmla="*/ 4073996 h 4275540"/>
              <a:gd name="connsiteX75" fmla="*/ 2099067 w 3898347"/>
              <a:gd name="connsiteY75" fmla="*/ 4076068 h 4275540"/>
              <a:gd name="connsiteX76" fmla="*/ 2095000 w 3898347"/>
              <a:gd name="connsiteY76" fmla="*/ 4075096 h 4275540"/>
              <a:gd name="connsiteX77" fmla="*/ 2071767 w 3898347"/>
              <a:gd name="connsiteY77" fmla="*/ 4071044 h 4275540"/>
              <a:gd name="connsiteX78" fmla="*/ 2024486 w 3898347"/>
              <a:gd name="connsiteY78" fmla="*/ 4100276 h 4275540"/>
              <a:gd name="connsiteX79" fmla="*/ 1964411 w 3898347"/>
              <a:gd name="connsiteY79" fmla="*/ 4105069 h 4275540"/>
              <a:gd name="connsiteX80" fmla="*/ 1739945 w 3898347"/>
              <a:gd name="connsiteY80" fmla="*/ 4171795 h 4275540"/>
              <a:gd name="connsiteX81" fmla="*/ 1610556 w 3898347"/>
              <a:gd name="connsiteY81" fmla="*/ 4167701 h 4275540"/>
              <a:gd name="connsiteX82" fmla="*/ 1553623 w 3898347"/>
              <a:gd name="connsiteY82" fmla="*/ 4236045 h 4275540"/>
              <a:gd name="connsiteX83" fmla="*/ 1548640 w 3898347"/>
              <a:gd name="connsiteY83" fmla="*/ 4238297 h 4275540"/>
              <a:gd name="connsiteX84" fmla="*/ 1530136 w 3898347"/>
              <a:gd name="connsiteY84" fmla="*/ 4227121 h 4275540"/>
              <a:gd name="connsiteX85" fmla="*/ 1508787 w 3898347"/>
              <a:gd name="connsiteY85" fmla="*/ 4234213 h 4275540"/>
              <a:gd name="connsiteX86" fmla="*/ 1488914 w 3898347"/>
              <a:gd name="connsiteY86" fmla="*/ 4241772 h 4275540"/>
              <a:gd name="connsiteX87" fmla="*/ 1488999 w 3898347"/>
              <a:gd name="connsiteY87" fmla="*/ 4251186 h 4275540"/>
              <a:gd name="connsiteX88" fmla="*/ 1475364 w 3898347"/>
              <a:gd name="connsiteY88" fmla="*/ 4248364 h 4275540"/>
              <a:gd name="connsiteX89" fmla="*/ 1457275 w 3898347"/>
              <a:gd name="connsiteY89" fmla="*/ 4252863 h 4275540"/>
              <a:gd name="connsiteX90" fmla="*/ 1448085 w 3898347"/>
              <a:gd name="connsiteY90" fmla="*/ 4248391 h 4275540"/>
              <a:gd name="connsiteX91" fmla="*/ 1315306 w 3898347"/>
              <a:gd name="connsiteY91" fmla="*/ 4237004 h 4275540"/>
              <a:gd name="connsiteX92" fmla="*/ 1272434 w 3898347"/>
              <a:gd name="connsiteY92" fmla="*/ 4244958 h 4275540"/>
              <a:gd name="connsiteX93" fmla="*/ 1231567 w 3898347"/>
              <a:gd name="connsiteY93" fmla="*/ 4219356 h 4275540"/>
              <a:gd name="connsiteX94" fmla="*/ 1216643 w 3898347"/>
              <a:gd name="connsiteY94" fmla="*/ 4229828 h 4275540"/>
              <a:gd name="connsiteX95" fmla="*/ 1214101 w 3898347"/>
              <a:gd name="connsiteY95" fmla="*/ 4231991 h 4275540"/>
              <a:gd name="connsiteX96" fmla="*/ 1203193 w 3898347"/>
              <a:gd name="connsiteY96" fmla="*/ 4232867 h 4275540"/>
              <a:gd name="connsiteX97" fmla="*/ 1201049 w 3898347"/>
              <a:gd name="connsiteY97" fmla="*/ 4242842 h 4275540"/>
              <a:gd name="connsiteX98" fmla="*/ 1185298 w 3898347"/>
              <a:gd name="connsiteY98" fmla="*/ 4251133 h 4275540"/>
              <a:gd name="connsiteX99" fmla="*/ 1164955 w 3898347"/>
              <a:gd name="connsiteY99" fmla="*/ 4250027 h 4275540"/>
              <a:gd name="connsiteX100" fmla="*/ 1067357 w 3898347"/>
              <a:gd name="connsiteY100" fmla="*/ 4233908 h 4275540"/>
              <a:gd name="connsiteX101" fmla="*/ 1009492 w 3898347"/>
              <a:gd name="connsiteY101" fmla="*/ 4230455 h 4275540"/>
              <a:gd name="connsiteX102" fmla="*/ 988345 w 3898347"/>
              <a:gd name="connsiteY102" fmla="*/ 4238880 h 4275540"/>
              <a:gd name="connsiteX103" fmla="*/ 958251 w 3898347"/>
              <a:gd name="connsiteY103" fmla="*/ 4244100 h 4275540"/>
              <a:gd name="connsiteX104" fmla="*/ 905785 w 3898347"/>
              <a:gd name="connsiteY104" fmla="*/ 4260845 h 4275540"/>
              <a:gd name="connsiteX105" fmla="*/ 834176 w 3898347"/>
              <a:gd name="connsiteY105" fmla="*/ 4270241 h 4275540"/>
              <a:gd name="connsiteX106" fmla="*/ 778474 w 3898347"/>
              <a:gd name="connsiteY106" fmla="*/ 4235526 h 4275540"/>
              <a:gd name="connsiteX107" fmla="*/ 774418 w 3898347"/>
              <a:gd name="connsiteY107" fmla="*/ 4242583 h 4275540"/>
              <a:gd name="connsiteX108" fmla="*/ 737705 w 3898347"/>
              <a:gd name="connsiteY108" fmla="*/ 4238891 h 4275540"/>
              <a:gd name="connsiteX109" fmla="*/ 605027 w 3898347"/>
              <a:gd name="connsiteY109" fmla="*/ 4175863 h 4275540"/>
              <a:gd name="connsiteX110" fmla="*/ 533391 w 3898347"/>
              <a:gd name="connsiteY110" fmla="*/ 4170035 h 4275540"/>
              <a:gd name="connsiteX111" fmla="*/ 508621 w 3898347"/>
              <a:gd name="connsiteY111" fmla="*/ 4176044 h 4275540"/>
              <a:gd name="connsiteX112" fmla="*/ 467082 w 3898347"/>
              <a:gd name="connsiteY112" fmla="*/ 4185616 h 4275540"/>
              <a:gd name="connsiteX113" fmla="*/ 437646 w 3898347"/>
              <a:gd name="connsiteY113" fmla="*/ 4212658 h 4275540"/>
              <a:gd name="connsiteX114" fmla="*/ 402271 w 3898347"/>
              <a:gd name="connsiteY114" fmla="*/ 4212774 h 4275540"/>
              <a:gd name="connsiteX115" fmla="*/ 391968 w 3898347"/>
              <a:gd name="connsiteY115" fmla="*/ 4187073 h 4275540"/>
              <a:gd name="connsiteX116" fmla="*/ 354806 w 3898347"/>
              <a:gd name="connsiteY116" fmla="*/ 4195545 h 4275540"/>
              <a:gd name="connsiteX117" fmla="*/ 298662 w 3898347"/>
              <a:gd name="connsiteY117" fmla="*/ 4211227 h 4275540"/>
              <a:gd name="connsiteX118" fmla="*/ 265740 w 3898347"/>
              <a:gd name="connsiteY118" fmla="*/ 4213623 h 4275540"/>
              <a:gd name="connsiteX119" fmla="*/ 176403 w 3898347"/>
              <a:gd name="connsiteY119" fmla="*/ 4227393 h 4275540"/>
              <a:gd name="connsiteX120" fmla="*/ 82528 w 3898347"/>
              <a:gd name="connsiteY120" fmla="*/ 4275540 h 4275540"/>
              <a:gd name="connsiteX121" fmla="*/ 19464 w 3898347"/>
              <a:gd name="connsiteY121" fmla="*/ 4256103 h 4275540"/>
              <a:gd name="connsiteX122" fmla="*/ 0 w 3898347"/>
              <a:gd name="connsiteY122" fmla="*/ 4221939 h 4275540"/>
              <a:gd name="connsiteX123" fmla="*/ 0 w 3898347"/>
              <a:gd name="connsiteY123" fmla="*/ 15850 h 4275540"/>
              <a:gd name="connsiteX124" fmla="*/ 3898347 w 3898347"/>
              <a:gd name="connsiteY124"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090188 w 3898347"/>
              <a:gd name="connsiteY41" fmla="*/ 3855036 h 4275540"/>
              <a:gd name="connsiteX42" fmla="*/ 3031422 w 3898347"/>
              <a:gd name="connsiteY42" fmla="*/ 3858298 h 4275540"/>
              <a:gd name="connsiteX43" fmla="*/ 2996288 w 3898347"/>
              <a:gd name="connsiteY43" fmla="*/ 3860020 h 4275540"/>
              <a:gd name="connsiteX44" fmla="*/ 2901661 w 3898347"/>
              <a:gd name="connsiteY44" fmla="*/ 3882243 h 4275540"/>
              <a:gd name="connsiteX45" fmla="*/ 2782141 w 3898347"/>
              <a:gd name="connsiteY45" fmla="*/ 3932983 h 4275540"/>
              <a:gd name="connsiteX46" fmla="*/ 2749597 w 3898347"/>
              <a:gd name="connsiteY46" fmla="*/ 3956746 h 4275540"/>
              <a:gd name="connsiteX47" fmla="*/ 2730493 w 3898347"/>
              <a:gd name="connsiteY47" fmla="*/ 3955236 h 4275540"/>
              <a:gd name="connsiteX48" fmla="*/ 2707507 w 3898347"/>
              <a:gd name="connsiteY48" fmla="*/ 3947771 h 4275540"/>
              <a:gd name="connsiteX49" fmla="*/ 2701937 w 3898347"/>
              <a:gd name="connsiteY49" fmla="*/ 3950565 h 4275540"/>
              <a:gd name="connsiteX50" fmla="*/ 2679435 w 3898347"/>
              <a:gd name="connsiteY50" fmla="*/ 3949768 h 4275540"/>
              <a:gd name="connsiteX51" fmla="*/ 2667352 w 3898347"/>
              <a:gd name="connsiteY51" fmla="*/ 3942821 h 4275540"/>
              <a:gd name="connsiteX52" fmla="*/ 2657096 w 3898347"/>
              <a:gd name="connsiteY52" fmla="*/ 3953571 h 4275540"/>
              <a:gd name="connsiteX53" fmla="*/ 2655161 w 3898347"/>
              <a:gd name="connsiteY53" fmla="*/ 3962216 h 4275540"/>
              <a:gd name="connsiteX54" fmla="*/ 2638604 w 3898347"/>
              <a:gd name="connsiteY54" fmla="*/ 3955936 h 4275540"/>
              <a:gd name="connsiteX55" fmla="*/ 2626185 w 3898347"/>
              <a:gd name="connsiteY55" fmla="*/ 3962937 h 4275540"/>
              <a:gd name="connsiteX56" fmla="*/ 2614077 w 3898347"/>
              <a:gd name="connsiteY56" fmla="*/ 3955576 h 4275540"/>
              <a:gd name="connsiteX57" fmla="*/ 2609403 w 3898347"/>
              <a:gd name="connsiteY57" fmla="*/ 3956215 h 4275540"/>
              <a:gd name="connsiteX58" fmla="*/ 2597896 w 3898347"/>
              <a:gd name="connsiteY58" fmla="*/ 3958939 h 4275540"/>
              <a:gd name="connsiteX59" fmla="*/ 2578251 w 3898347"/>
              <a:gd name="connsiteY59" fmla="*/ 3965812 h 4275540"/>
              <a:gd name="connsiteX60" fmla="*/ 2571961 w 3898347"/>
              <a:gd name="connsiteY60" fmla="*/ 3966278 h 4275540"/>
              <a:gd name="connsiteX61" fmla="*/ 2559399 w 3898347"/>
              <a:gd name="connsiteY61" fmla="*/ 3979193 h 4275540"/>
              <a:gd name="connsiteX62" fmla="*/ 2533560 w 3898347"/>
              <a:gd name="connsiteY62" fmla="*/ 3988160 h 4275540"/>
              <a:gd name="connsiteX63" fmla="*/ 2515299 w 3898347"/>
              <a:gd name="connsiteY63" fmla="*/ 4016867 h 4275540"/>
              <a:gd name="connsiteX64" fmla="*/ 2513423 w 3898347"/>
              <a:gd name="connsiteY64" fmla="*/ 4018759 h 4275540"/>
              <a:gd name="connsiteX65" fmla="*/ 2482991 w 3898347"/>
              <a:gd name="connsiteY65" fmla="*/ 4012935 h 4275540"/>
              <a:gd name="connsiteX66" fmla="*/ 2446940 w 3898347"/>
              <a:gd name="connsiteY66" fmla="*/ 4021172 h 4275540"/>
              <a:gd name="connsiteX67" fmla="*/ 2404883 w 3898347"/>
              <a:gd name="connsiteY67" fmla="*/ 4024808 h 4275540"/>
              <a:gd name="connsiteX68" fmla="*/ 2373894 w 3898347"/>
              <a:gd name="connsiteY68" fmla="*/ 4023827 h 4275540"/>
              <a:gd name="connsiteX69" fmla="*/ 2297080 w 3898347"/>
              <a:gd name="connsiteY69" fmla="*/ 4040841 h 4275540"/>
              <a:gd name="connsiteX70" fmla="*/ 2170615 w 3898347"/>
              <a:gd name="connsiteY70" fmla="*/ 4077196 h 4275540"/>
              <a:gd name="connsiteX71" fmla="*/ 2143580 w 3898347"/>
              <a:gd name="connsiteY71" fmla="*/ 4083102 h 4275540"/>
              <a:gd name="connsiteX72" fmla="*/ 2119893 w 3898347"/>
              <a:gd name="connsiteY72" fmla="*/ 4080874 h 4275540"/>
              <a:gd name="connsiteX73" fmla="*/ 2114008 w 3898347"/>
              <a:gd name="connsiteY73" fmla="*/ 4073996 h 4275540"/>
              <a:gd name="connsiteX74" fmla="*/ 2099067 w 3898347"/>
              <a:gd name="connsiteY74" fmla="*/ 4076068 h 4275540"/>
              <a:gd name="connsiteX75" fmla="*/ 2095000 w 3898347"/>
              <a:gd name="connsiteY75" fmla="*/ 4075096 h 4275540"/>
              <a:gd name="connsiteX76" fmla="*/ 2071767 w 3898347"/>
              <a:gd name="connsiteY76" fmla="*/ 4071044 h 4275540"/>
              <a:gd name="connsiteX77" fmla="*/ 2024486 w 3898347"/>
              <a:gd name="connsiteY77" fmla="*/ 4100276 h 4275540"/>
              <a:gd name="connsiteX78" fmla="*/ 1964411 w 3898347"/>
              <a:gd name="connsiteY78" fmla="*/ 4105069 h 4275540"/>
              <a:gd name="connsiteX79" fmla="*/ 1739945 w 3898347"/>
              <a:gd name="connsiteY79" fmla="*/ 4171795 h 4275540"/>
              <a:gd name="connsiteX80" fmla="*/ 1610556 w 3898347"/>
              <a:gd name="connsiteY80" fmla="*/ 4167701 h 4275540"/>
              <a:gd name="connsiteX81" fmla="*/ 1553623 w 3898347"/>
              <a:gd name="connsiteY81" fmla="*/ 4236045 h 4275540"/>
              <a:gd name="connsiteX82" fmla="*/ 1548640 w 3898347"/>
              <a:gd name="connsiteY82" fmla="*/ 4238297 h 4275540"/>
              <a:gd name="connsiteX83" fmla="*/ 1530136 w 3898347"/>
              <a:gd name="connsiteY83" fmla="*/ 4227121 h 4275540"/>
              <a:gd name="connsiteX84" fmla="*/ 1508787 w 3898347"/>
              <a:gd name="connsiteY84" fmla="*/ 4234213 h 4275540"/>
              <a:gd name="connsiteX85" fmla="*/ 1488914 w 3898347"/>
              <a:gd name="connsiteY85" fmla="*/ 4241772 h 4275540"/>
              <a:gd name="connsiteX86" fmla="*/ 1488999 w 3898347"/>
              <a:gd name="connsiteY86" fmla="*/ 4251186 h 4275540"/>
              <a:gd name="connsiteX87" fmla="*/ 1475364 w 3898347"/>
              <a:gd name="connsiteY87" fmla="*/ 4248364 h 4275540"/>
              <a:gd name="connsiteX88" fmla="*/ 1457275 w 3898347"/>
              <a:gd name="connsiteY88" fmla="*/ 4252863 h 4275540"/>
              <a:gd name="connsiteX89" fmla="*/ 1448085 w 3898347"/>
              <a:gd name="connsiteY89" fmla="*/ 4248391 h 4275540"/>
              <a:gd name="connsiteX90" fmla="*/ 1315306 w 3898347"/>
              <a:gd name="connsiteY90" fmla="*/ 4237004 h 4275540"/>
              <a:gd name="connsiteX91" fmla="*/ 1272434 w 3898347"/>
              <a:gd name="connsiteY91" fmla="*/ 4244958 h 4275540"/>
              <a:gd name="connsiteX92" fmla="*/ 1231567 w 3898347"/>
              <a:gd name="connsiteY92" fmla="*/ 4219356 h 4275540"/>
              <a:gd name="connsiteX93" fmla="*/ 1216643 w 3898347"/>
              <a:gd name="connsiteY93" fmla="*/ 4229828 h 4275540"/>
              <a:gd name="connsiteX94" fmla="*/ 1214101 w 3898347"/>
              <a:gd name="connsiteY94" fmla="*/ 4231991 h 4275540"/>
              <a:gd name="connsiteX95" fmla="*/ 1203193 w 3898347"/>
              <a:gd name="connsiteY95" fmla="*/ 4232867 h 4275540"/>
              <a:gd name="connsiteX96" fmla="*/ 1201049 w 3898347"/>
              <a:gd name="connsiteY96" fmla="*/ 4242842 h 4275540"/>
              <a:gd name="connsiteX97" fmla="*/ 1185298 w 3898347"/>
              <a:gd name="connsiteY97" fmla="*/ 4251133 h 4275540"/>
              <a:gd name="connsiteX98" fmla="*/ 1164955 w 3898347"/>
              <a:gd name="connsiteY98" fmla="*/ 4250027 h 4275540"/>
              <a:gd name="connsiteX99" fmla="*/ 1067357 w 3898347"/>
              <a:gd name="connsiteY99" fmla="*/ 4233908 h 4275540"/>
              <a:gd name="connsiteX100" fmla="*/ 1009492 w 3898347"/>
              <a:gd name="connsiteY100" fmla="*/ 4230455 h 4275540"/>
              <a:gd name="connsiteX101" fmla="*/ 988345 w 3898347"/>
              <a:gd name="connsiteY101" fmla="*/ 4238880 h 4275540"/>
              <a:gd name="connsiteX102" fmla="*/ 958251 w 3898347"/>
              <a:gd name="connsiteY102" fmla="*/ 4244100 h 4275540"/>
              <a:gd name="connsiteX103" fmla="*/ 905785 w 3898347"/>
              <a:gd name="connsiteY103" fmla="*/ 4260845 h 4275540"/>
              <a:gd name="connsiteX104" fmla="*/ 834176 w 3898347"/>
              <a:gd name="connsiteY104" fmla="*/ 4270241 h 4275540"/>
              <a:gd name="connsiteX105" fmla="*/ 778474 w 3898347"/>
              <a:gd name="connsiteY105" fmla="*/ 4235526 h 4275540"/>
              <a:gd name="connsiteX106" fmla="*/ 774418 w 3898347"/>
              <a:gd name="connsiteY106" fmla="*/ 4242583 h 4275540"/>
              <a:gd name="connsiteX107" fmla="*/ 737705 w 3898347"/>
              <a:gd name="connsiteY107" fmla="*/ 4238891 h 4275540"/>
              <a:gd name="connsiteX108" fmla="*/ 605027 w 3898347"/>
              <a:gd name="connsiteY108" fmla="*/ 4175863 h 4275540"/>
              <a:gd name="connsiteX109" fmla="*/ 533391 w 3898347"/>
              <a:gd name="connsiteY109" fmla="*/ 4170035 h 4275540"/>
              <a:gd name="connsiteX110" fmla="*/ 508621 w 3898347"/>
              <a:gd name="connsiteY110" fmla="*/ 4176044 h 4275540"/>
              <a:gd name="connsiteX111" fmla="*/ 467082 w 3898347"/>
              <a:gd name="connsiteY111" fmla="*/ 4185616 h 4275540"/>
              <a:gd name="connsiteX112" fmla="*/ 437646 w 3898347"/>
              <a:gd name="connsiteY112" fmla="*/ 4212658 h 4275540"/>
              <a:gd name="connsiteX113" fmla="*/ 402271 w 3898347"/>
              <a:gd name="connsiteY113" fmla="*/ 4212774 h 4275540"/>
              <a:gd name="connsiteX114" fmla="*/ 391968 w 3898347"/>
              <a:gd name="connsiteY114" fmla="*/ 4187073 h 4275540"/>
              <a:gd name="connsiteX115" fmla="*/ 354806 w 3898347"/>
              <a:gd name="connsiteY115" fmla="*/ 4195545 h 4275540"/>
              <a:gd name="connsiteX116" fmla="*/ 298662 w 3898347"/>
              <a:gd name="connsiteY116" fmla="*/ 4211227 h 4275540"/>
              <a:gd name="connsiteX117" fmla="*/ 265740 w 3898347"/>
              <a:gd name="connsiteY117" fmla="*/ 4213623 h 4275540"/>
              <a:gd name="connsiteX118" fmla="*/ 176403 w 3898347"/>
              <a:gd name="connsiteY118" fmla="*/ 4227393 h 4275540"/>
              <a:gd name="connsiteX119" fmla="*/ 82528 w 3898347"/>
              <a:gd name="connsiteY119" fmla="*/ 4275540 h 4275540"/>
              <a:gd name="connsiteX120" fmla="*/ 19464 w 3898347"/>
              <a:gd name="connsiteY120" fmla="*/ 4256103 h 4275540"/>
              <a:gd name="connsiteX121" fmla="*/ 0 w 3898347"/>
              <a:gd name="connsiteY121" fmla="*/ 4221939 h 4275540"/>
              <a:gd name="connsiteX122" fmla="*/ 0 w 3898347"/>
              <a:gd name="connsiteY122" fmla="*/ 15850 h 4275540"/>
              <a:gd name="connsiteX123" fmla="*/ 3898347 w 3898347"/>
              <a:gd name="connsiteY123"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090188 w 3898347"/>
              <a:gd name="connsiteY41" fmla="*/ 3855036 h 4275540"/>
              <a:gd name="connsiteX42" fmla="*/ 3031422 w 3898347"/>
              <a:gd name="connsiteY42" fmla="*/ 3858298 h 4275540"/>
              <a:gd name="connsiteX43" fmla="*/ 2996288 w 3898347"/>
              <a:gd name="connsiteY43" fmla="*/ 3860020 h 4275540"/>
              <a:gd name="connsiteX44" fmla="*/ 2901661 w 3898347"/>
              <a:gd name="connsiteY44" fmla="*/ 3882243 h 4275540"/>
              <a:gd name="connsiteX45" fmla="*/ 2782141 w 3898347"/>
              <a:gd name="connsiteY45" fmla="*/ 3932983 h 4275540"/>
              <a:gd name="connsiteX46" fmla="*/ 2749597 w 3898347"/>
              <a:gd name="connsiteY46" fmla="*/ 3956746 h 4275540"/>
              <a:gd name="connsiteX47" fmla="*/ 2730493 w 3898347"/>
              <a:gd name="connsiteY47" fmla="*/ 3955236 h 4275540"/>
              <a:gd name="connsiteX48" fmla="*/ 2707507 w 3898347"/>
              <a:gd name="connsiteY48" fmla="*/ 3947771 h 4275540"/>
              <a:gd name="connsiteX49" fmla="*/ 2701937 w 3898347"/>
              <a:gd name="connsiteY49" fmla="*/ 3950565 h 4275540"/>
              <a:gd name="connsiteX50" fmla="*/ 2679435 w 3898347"/>
              <a:gd name="connsiteY50" fmla="*/ 3949768 h 4275540"/>
              <a:gd name="connsiteX51" fmla="*/ 2667352 w 3898347"/>
              <a:gd name="connsiteY51" fmla="*/ 3942821 h 4275540"/>
              <a:gd name="connsiteX52" fmla="*/ 2657096 w 3898347"/>
              <a:gd name="connsiteY52" fmla="*/ 3953571 h 4275540"/>
              <a:gd name="connsiteX53" fmla="*/ 2655161 w 3898347"/>
              <a:gd name="connsiteY53" fmla="*/ 3962216 h 4275540"/>
              <a:gd name="connsiteX54" fmla="*/ 2638604 w 3898347"/>
              <a:gd name="connsiteY54" fmla="*/ 3955936 h 4275540"/>
              <a:gd name="connsiteX55" fmla="*/ 2626185 w 3898347"/>
              <a:gd name="connsiteY55" fmla="*/ 3962937 h 4275540"/>
              <a:gd name="connsiteX56" fmla="*/ 2614077 w 3898347"/>
              <a:gd name="connsiteY56" fmla="*/ 3955576 h 4275540"/>
              <a:gd name="connsiteX57" fmla="*/ 2609403 w 3898347"/>
              <a:gd name="connsiteY57" fmla="*/ 3956215 h 4275540"/>
              <a:gd name="connsiteX58" fmla="*/ 2597896 w 3898347"/>
              <a:gd name="connsiteY58" fmla="*/ 3958939 h 4275540"/>
              <a:gd name="connsiteX59" fmla="*/ 2578251 w 3898347"/>
              <a:gd name="connsiteY59" fmla="*/ 3965812 h 4275540"/>
              <a:gd name="connsiteX60" fmla="*/ 2571961 w 3898347"/>
              <a:gd name="connsiteY60" fmla="*/ 3966278 h 4275540"/>
              <a:gd name="connsiteX61" fmla="*/ 2559399 w 3898347"/>
              <a:gd name="connsiteY61" fmla="*/ 3979193 h 4275540"/>
              <a:gd name="connsiteX62" fmla="*/ 2533560 w 3898347"/>
              <a:gd name="connsiteY62" fmla="*/ 3988160 h 4275540"/>
              <a:gd name="connsiteX63" fmla="*/ 2515299 w 3898347"/>
              <a:gd name="connsiteY63" fmla="*/ 4016867 h 4275540"/>
              <a:gd name="connsiteX64" fmla="*/ 2513423 w 3898347"/>
              <a:gd name="connsiteY64" fmla="*/ 4018759 h 4275540"/>
              <a:gd name="connsiteX65" fmla="*/ 2482991 w 3898347"/>
              <a:gd name="connsiteY65" fmla="*/ 4012935 h 4275540"/>
              <a:gd name="connsiteX66" fmla="*/ 2446940 w 3898347"/>
              <a:gd name="connsiteY66" fmla="*/ 4021172 h 4275540"/>
              <a:gd name="connsiteX67" fmla="*/ 2404883 w 3898347"/>
              <a:gd name="connsiteY67" fmla="*/ 4024808 h 4275540"/>
              <a:gd name="connsiteX68" fmla="*/ 2373894 w 3898347"/>
              <a:gd name="connsiteY68" fmla="*/ 4023827 h 4275540"/>
              <a:gd name="connsiteX69" fmla="*/ 2297080 w 3898347"/>
              <a:gd name="connsiteY69" fmla="*/ 4040841 h 4275540"/>
              <a:gd name="connsiteX70" fmla="*/ 2170615 w 3898347"/>
              <a:gd name="connsiteY70" fmla="*/ 4077196 h 4275540"/>
              <a:gd name="connsiteX71" fmla="*/ 2143580 w 3898347"/>
              <a:gd name="connsiteY71" fmla="*/ 4083102 h 4275540"/>
              <a:gd name="connsiteX72" fmla="*/ 2119893 w 3898347"/>
              <a:gd name="connsiteY72" fmla="*/ 4080874 h 4275540"/>
              <a:gd name="connsiteX73" fmla="*/ 2114008 w 3898347"/>
              <a:gd name="connsiteY73" fmla="*/ 4073996 h 4275540"/>
              <a:gd name="connsiteX74" fmla="*/ 2099067 w 3898347"/>
              <a:gd name="connsiteY74" fmla="*/ 4076068 h 4275540"/>
              <a:gd name="connsiteX75" fmla="*/ 2095000 w 3898347"/>
              <a:gd name="connsiteY75" fmla="*/ 4075096 h 4275540"/>
              <a:gd name="connsiteX76" fmla="*/ 2071767 w 3898347"/>
              <a:gd name="connsiteY76" fmla="*/ 4071044 h 4275540"/>
              <a:gd name="connsiteX77" fmla="*/ 2024486 w 3898347"/>
              <a:gd name="connsiteY77" fmla="*/ 4100276 h 4275540"/>
              <a:gd name="connsiteX78" fmla="*/ 1964411 w 3898347"/>
              <a:gd name="connsiteY78" fmla="*/ 4105069 h 4275540"/>
              <a:gd name="connsiteX79" fmla="*/ 1739945 w 3898347"/>
              <a:gd name="connsiteY79" fmla="*/ 4171795 h 4275540"/>
              <a:gd name="connsiteX80" fmla="*/ 1610556 w 3898347"/>
              <a:gd name="connsiteY80" fmla="*/ 4167701 h 4275540"/>
              <a:gd name="connsiteX81" fmla="*/ 1553623 w 3898347"/>
              <a:gd name="connsiteY81" fmla="*/ 4236045 h 4275540"/>
              <a:gd name="connsiteX82" fmla="*/ 1548640 w 3898347"/>
              <a:gd name="connsiteY82" fmla="*/ 4238297 h 4275540"/>
              <a:gd name="connsiteX83" fmla="*/ 1530136 w 3898347"/>
              <a:gd name="connsiteY83" fmla="*/ 4227121 h 4275540"/>
              <a:gd name="connsiteX84" fmla="*/ 1508787 w 3898347"/>
              <a:gd name="connsiteY84" fmla="*/ 4234213 h 4275540"/>
              <a:gd name="connsiteX85" fmla="*/ 1488914 w 3898347"/>
              <a:gd name="connsiteY85" fmla="*/ 4241772 h 4275540"/>
              <a:gd name="connsiteX86" fmla="*/ 1488999 w 3898347"/>
              <a:gd name="connsiteY86" fmla="*/ 4251186 h 4275540"/>
              <a:gd name="connsiteX87" fmla="*/ 1475364 w 3898347"/>
              <a:gd name="connsiteY87" fmla="*/ 4248364 h 4275540"/>
              <a:gd name="connsiteX88" fmla="*/ 1457275 w 3898347"/>
              <a:gd name="connsiteY88" fmla="*/ 4252863 h 4275540"/>
              <a:gd name="connsiteX89" fmla="*/ 1448085 w 3898347"/>
              <a:gd name="connsiteY89" fmla="*/ 4248391 h 4275540"/>
              <a:gd name="connsiteX90" fmla="*/ 1315306 w 3898347"/>
              <a:gd name="connsiteY90" fmla="*/ 4237004 h 4275540"/>
              <a:gd name="connsiteX91" fmla="*/ 1272434 w 3898347"/>
              <a:gd name="connsiteY91" fmla="*/ 4244958 h 4275540"/>
              <a:gd name="connsiteX92" fmla="*/ 1231567 w 3898347"/>
              <a:gd name="connsiteY92" fmla="*/ 4219356 h 4275540"/>
              <a:gd name="connsiteX93" fmla="*/ 1216643 w 3898347"/>
              <a:gd name="connsiteY93" fmla="*/ 4229828 h 4275540"/>
              <a:gd name="connsiteX94" fmla="*/ 1214101 w 3898347"/>
              <a:gd name="connsiteY94" fmla="*/ 4231991 h 4275540"/>
              <a:gd name="connsiteX95" fmla="*/ 1203193 w 3898347"/>
              <a:gd name="connsiteY95" fmla="*/ 4232867 h 4275540"/>
              <a:gd name="connsiteX96" fmla="*/ 1201049 w 3898347"/>
              <a:gd name="connsiteY96" fmla="*/ 4242842 h 4275540"/>
              <a:gd name="connsiteX97" fmla="*/ 1185298 w 3898347"/>
              <a:gd name="connsiteY97" fmla="*/ 4251133 h 4275540"/>
              <a:gd name="connsiteX98" fmla="*/ 1164955 w 3898347"/>
              <a:gd name="connsiteY98" fmla="*/ 4250027 h 4275540"/>
              <a:gd name="connsiteX99" fmla="*/ 1067357 w 3898347"/>
              <a:gd name="connsiteY99" fmla="*/ 4233908 h 4275540"/>
              <a:gd name="connsiteX100" fmla="*/ 1009492 w 3898347"/>
              <a:gd name="connsiteY100" fmla="*/ 4230455 h 4275540"/>
              <a:gd name="connsiteX101" fmla="*/ 988345 w 3898347"/>
              <a:gd name="connsiteY101" fmla="*/ 4238880 h 4275540"/>
              <a:gd name="connsiteX102" fmla="*/ 958251 w 3898347"/>
              <a:gd name="connsiteY102" fmla="*/ 4244100 h 4275540"/>
              <a:gd name="connsiteX103" fmla="*/ 905785 w 3898347"/>
              <a:gd name="connsiteY103" fmla="*/ 4260845 h 4275540"/>
              <a:gd name="connsiteX104" fmla="*/ 834176 w 3898347"/>
              <a:gd name="connsiteY104" fmla="*/ 4270241 h 4275540"/>
              <a:gd name="connsiteX105" fmla="*/ 778474 w 3898347"/>
              <a:gd name="connsiteY105" fmla="*/ 4235526 h 4275540"/>
              <a:gd name="connsiteX106" fmla="*/ 774418 w 3898347"/>
              <a:gd name="connsiteY106" fmla="*/ 4242583 h 4275540"/>
              <a:gd name="connsiteX107" fmla="*/ 737705 w 3898347"/>
              <a:gd name="connsiteY107" fmla="*/ 4238891 h 4275540"/>
              <a:gd name="connsiteX108" fmla="*/ 627717 w 3898347"/>
              <a:gd name="connsiteY108" fmla="*/ 4207629 h 4275540"/>
              <a:gd name="connsiteX109" fmla="*/ 533391 w 3898347"/>
              <a:gd name="connsiteY109" fmla="*/ 4170035 h 4275540"/>
              <a:gd name="connsiteX110" fmla="*/ 508621 w 3898347"/>
              <a:gd name="connsiteY110" fmla="*/ 4176044 h 4275540"/>
              <a:gd name="connsiteX111" fmla="*/ 467082 w 3898347"/>
              <a:gd name="connsiteY111" fmla="*/ 4185616 h 4275540"/>
              <a:gd name="connsiteX112" fmla="*/ 437646 w 3898347"/>
              <a:gd name="connsiteY112" fmla="*/ 4212658 h 4275540"/>
              <a:gd name="connsiteX113" fmla="*/ 402271 w 3898347"/>
              <a:gd name="connsiteY113" fmla="*/ 4212774 h 4275540"/>
              <a:gd name="connsiteX114" fmla="*/ 391968 w 3898347"/>
              <a:gd name="connsiteY114" fmla="*/ 4187073 h 4275540"/>
              <a:gd name="connsiteX115" fmla="*/ 354806 w 3898347"/>
              <a:gd name="connsiteY115" fmla="*/ 4195545 h 4275540"/>
              <a:gd name="connsiteX116" fmla="*/ 298662 w 3898347"/>
              <a:gd name="connsiteY116" fmla="*/ 4211227 h 4275540"/>
              <a:gd name="connsiteX117" fmla="*/ 265740 w 3898347"/>
              <a:gd name="connsiteY117" fmla="*/ 4213623 h 4275540"/>
              <a:gd name="connsiteX118" fmla="*/ 176403 w 3898347"/>
              <a:gd name="connsiteY118" fmla="*/ 4227393 h 4275540"/>
              <a:gd name="connsiteX119" fmla="*/ 82528 w 3898347"/>
              <a:gd name="connsiteY119" fmla="*/ 4275540 h 4275540"/>
              <a:gd name="connsiteX120" fmla="*/ 19464 w 3898347"/>
              <a:gd name="connsiteY120" fmla="*/ 4256103 h 4275540"/>
              <a:gd name="connsiteX121" fmla="*/ 0 w 3898347"/>
              <a:gd name="connsiteY121" fmla="*/ 4221939 h 4275540"/>
              <a:gd name="connsiteX122" fmla="*/ 0 w 3898347"/>
              <a:gd name="connsiteY122" fmla="*/ 15850 h 4275540"/>
              <a:gd name="connsiteX123" fmla="*/ 3898347 w 3898347"/>
              <a:gd name="connsiteY123" fmla="*/ 0 h 4275540"/>
              <a:gd name="connsiteX0" fmla="*/ 3898347 w 3898347"/>
              <a:gd name="connsiteY0" fmla="*/ 0 h 4270358"/>
              <a:gd name="connsiteX1" fmla="*/ 3898347 w 3898347"/>
              <a:gd name="connsiteY1" fmla="*/ 3834445 h 4270358"/>
              <a:gd name="connsiteX2" fmla="*/ 3892314 w 3898347"/>
              <a:gd name="connsiteY2" fmla="*/ 3832951 h 4270358"/>
              <a:gd name="connsiteX3" fmla="*/ 3851953 w 3898347"/>
              <a:gd name="connsiteY3" fmla="*/ 3802983 h 4270358"/>
              <a:gd name="connsiteX4" fmla="*/ 3836418 w 3898347"/>
              <a:gd name="connsiteY4" fmla="*/ 3811513 h 4270358"/>
              <a:gd name="connsiteX5" fmla="*/ 3833758 w 3898347"/>
              <a:gd name="connsiteY5" fmla="*/ 3813341 h 4270358"/>
              <a:gd name="connsiteX6" fmla="*/ 3822673 w 3898347"/>
              <a:gd name="connsiteY6" fmla="*/ 3812913 h 4270358"/>
              <a:gd name="connsiteX7" fmla="*/ 3820104 w 3898347"/>
              <a:gd name="connsiteY7" fmla="*/ 3822466 h 4270358"/>
              <a:gd name="connsiteX8" fmla="*/ 3803816 w 3898347"/>
              <a:gd name="connsiteY8" fmla="*/ 3828757 h 4270358"/>
              <a:gd name="connsiteX9" fmla="*/ 3729936 w 3898347"/>
              <a:gd name="connsiteY9" fmla="*/ 3815386 h 4270358"/>
              <a:gd name="connsiteX10" fmla="*/ 3726018 w 3898347"/>
              <a:gd name="connsiteY10" fmla="*/ 3815100 h 4270358"/>
              <a:gd name="connsiteX11" fmla="*/ 3725413 w 3898347"/>
              <a:gd name="connsiteY11" fmla="*/ 3814615 h 4270358"/>
              <a:gd name="connsiteX12" fmla="*/ 3713801 w 3898347"/>
              <a:gd name="connsiteY12" fmla="*/ 3811018 h 4270358"/>
              <a:gd name="connsiteX13" fmla="*/ 3709087 w 3898347"/>
              <a:gd name="connsiteY13" fmla="*/ 3813195 h 4270358"/>
              <a:gd name="connsiteX14" fmla="*/ 3698038 w 3898347"/>
              <a:gd name="connsiteY14" fmla="*/ 3806182 h 4270358"/>
              <a:gd name="connsiteX15" fmla="*/ 3662227 w 3898347"/>
              <a:gd name="connsiteY15" fmla="*/ 3807761 h 4270358"/>
              <a:gd name="connsiteX16" fmla="*/ 3659872 w 3898347"/>
              <a:gd name="connsiteY16" fmla="*/ 3805524 h 4270358"/>
              <a:gd name="connsiteX17" fmla="*/ 3643454 w 3898347"/>
              <a:gd name="connsiteY17" fmla="*/ 3794831 h 4270358"/>
              <a:gd name="connsiteX18" fmla="*/ 3624789 w 3898347"/>
              <a:gd name="connsiteY18" fmla="*/ 3803185 h 4270358"/>
              <a:gd name="connsiteX19" fmla="*/ 3602327 w 3898347"/>
              <a:gd name="connsiteY19" fmla="*/ 3794616 h 4270358"/>
              <a:gd name="connsiteX20" fmla="*/ 3596645 w 3898347"/>
              <a:gd name="connsiteY20" fmla="*/ 3797108 h 4270358"/>
              <a:gd name="connsiteX21" fmla="*/ 3574144 w 3898347"/>
              <a:gd name="connsiteY21" fmla="*/ 3795108 h 4270358"/>
              <a:gd name="connsiteX22" fmla="*/ 3562310 w 3898347"/>
              <a:gd name="connsiteY22" fmla="*/ 3787534 h 4270358"/>
              <a:gd name="connsiteX23" fmla="*/ 3551635 w 3898347"/>
              <a:gd name="connsiteY23" fmla="*/ 3797705 h 4270358"/>
              <a:gd name="connsiteX24" fmla="*/ 3542668 w 3898347"/>
              <a:gd name="connsiteY24" fmla="*/ 3803283 h 4270358"/>
              <a:gd name="connsiteX25" fmla="*/ 3533033 w 3898347"/>
              <a:gd name="connsiteY25" fmla="*/ 3799071 h 4270358"/>
              <a:gd name="connsiteX26" fmla="*/ 3521726 w 3898347"/>
              <a:gd name="connsiteY26" fmla="*/ 3804691 h 4270358"/>
              <a:gd name="connsiteX27" fmla="*/ 3520080 w 3898347"/>
              <a:gd name="connsiteY27" fmla="*/ 3805210 h 4270358"/>
              <a:gd name="connsiteX28" fmla="*/ 3508491 w 3898347"/>
              <a:gd name="connsiteY28" fmla="*/ 3797398 h 4270358"/>
              <a:gd name="connsiteX29" fmla="*/ 3503787 w 3898347"/>
              <a:gd name="connsiteY29" fmla="*/ 3797787 h 4270358"/>
              <a:gd name="connsiteX30" fmla="*/ 3492165 w 3898347"/>
              <a:gd name="connsiteY30" fmla="*/ 3799887 h 4270358"/>
              <a:gd name="connsiteX31" fmla="*/ 3472233 w 3898347"/>
              <a:gd name="connsiteY31" fmla="*/ 3805682 h 4270358"/>
              <a:gd name="connsiteX32" fmla="*/ 3465921 w 3898347"/>
              <a:gd name="connsiteY32" fmla="*/ 3805814 h 4270358"/>
              <a:gd name="connsiteX33" fmla="*/ 3455541 w 3898347"/>
              <a:gd name="connsiteY33" fmla="*/ 3815505 h 4270358"/>
              <a:gd name="connsiteX34" fmla="*/ 3429027 w 3898347"/>
              <a:gd name="connsiteY34" fmla="*/ 3816906 h 4270358"/>
              <a:gd name="connsiteX35" fmla="*/ 3369507 w 3898347"/>
              <a:gd name="connsiteY35" fmla="*/ 3825563 h 4270358"/>
              <a:gd name="connsiteX36" fmla="*/ 3324491 w 3898347"/>
              <a:gd name="connsiteY36" fmla="*/ 3832006 h 4270358"/>
              <a:gd name="connsiteX37" fmla="*/ 3244235 w 3898347"/>
              <a:gd name="connsiteY37" fmla="*/ 3834376 h 4270358"/>
              <a:gd name="connsiteX38" fmla="*/ 3226507 w 3898347"/>
              <a:gd name="connsiteY38" fmla="*/ 3820131 h 4270358"/>
              <a:gd name="connsiteX39" fmla="*/ 3191688 w 3898347"/>
              <a:gd name="connsiteY39" fmla="*/ 3837359 h 4270358"/>
              <a:gd name="connsiteX40" fmla="*/ 3185553 w 3898347"/>
              <a:gd name="connsiteY40" fmla="*/ 3859030 h 4270358"/>
              <a:gd name="connsiteX41" fmla="*/ 3090188 w 3898347"/>
              <a:gd name="connsiteY41" fmla="*/ 3855036 h 4270358"/>
              <a:gd name="connsiteX42" fmla="*/ 3031422 w 3898347"/>
              <a:gd name="connsiteY42" fmla="*/ 3858298 h 4270358"/>
              <a:gd name="connsiteX43" fmla="*/ 2996288 w 3898347"/>
              <a:gd name="connsiteY43" fmla="*/ 3860020 h 4270358"/>
              <a:gd name="connsiteX44" fmla="*/ 2901661 w 3898347"/>
              <a:gd name="connsiteY44" fmla="*/ 3882243 h 4270358"/>
              <a:gd name="connsiteX45" fmla="*/ 2782141 w 3898347"/>
              <a:gd name="connsiteY45" fmla="*/ 3932983 h 4270358"/>
              <a:gd name="connsiteX46" fmla="*/ 2749597 w 3898347"/>
              <a:gd name="connsiteY46" fmla="*/ 3956746 h 4270358"/>
              <a:gd name="connsiteX47" fmla="*/ 2730493 w 3898347"/>
              <a:gd name="connsiteY47" fmla="*/ 3955236 h 4270358"/>
              <a:gd name="connsiteX48" fmla="*/ 2707507 w 3898347"/>
              <a:gd name="connsiteY48" fmla="*/ 3947771 h 4270358"/>
              <a:gd name="connsiteX49" fmla="*/ 2701937 w 3898347"/>
              <a:gd name="connsiteY49" fmla="*/ 3950565 h 4270358"/>
              <a:gd name="connsiteX50" fmla="*/ 2679435 w 3898347"/>
              <a:gd name="connsiteY50" fmla="*/ 3949768 h 4270358"/>
              <a:gd name="connsiteX51" fmla="*/ 2667352 w 3898347"/>
              <a:gd name="connsiteY51" fmla="*/ 3942821 h 4270358"/>
              <a:gd name="connsiteX52" fmla="*/ 2657096 w 3898347"/>
              <a:gd name="connsiteY52" fmla="*/ 3953571 h 4270358"/>
              <a:gd name="connsiteX53" fmla="*/ 2655161 w 3898347"/>
              <a:gd name="connsiteY53" fmla="*/ 3962216 h 4270358"/>
              <a:gd name="connsiteX54" fmla="*/ 2638604 w 3898347"/>
              <a:gd name="connsiteY54" fmla="*/ 3955936 h 4270358"/>
              <a:gd name="connsiteX55" fmla="*/ 2626185 w 3898347"/>
              <a:gd name="connsiteY55" fmla="*/ 3962937 h 4270358"/>
              <a:gd name="connsiteX56" fmla="*/ 2614077 w 3898347"/>
              <a:gd name="connsiteY56" fmla="*/ 3955576 h 4270358"/>
              <a:gd name="connsiteX57" fmla="*/ 2609403 w 3898347"/>
              <a:gd name="connsiteY57" fmla="*/ 3956215 h 4270358"/>
              <a:gd name="connsiteX58" fmla="*/ 2597896 w 3898347"/>
              <a:gd name="connsiteY58" fmla="*/ 3958939 h 4270358"/>
              <a:gd name="connsiteX59" fmla="*/ 2578251 w 3898347"/>
              <a:gd name="connsiteY59" fmla="*/ 3965812 h 4270358"/>
              <a:gd name="connsiteX60" fmla="*/ 2571961 w 3898347"/>
              <a:gd name="connsiteY60" fmla="*/ 3966278 h 4270358"/>
              <a:gd name="connsiteX61" fmla="*/ 2559399 w 3898347"/>
              <a:gd name="connsiteY61" fmla="*/ 3979193 h 4270358"/>
              <a:gd name="connsiteX62" fmla="*/ 2533560 w 3898347"/>
              <a:gd name="connsiteY62" fmla="*/ 3988160 h 4270358"/>
              <a:gd name="connsiteX63" fmla="*/ 2515299 w 3898347"/>
              <a:gd name="connsiteY63" fmla="*/ 4016867 h 4270358"/>
              <a:gd name="connsiteX64" fmla="*/ 2513423 w 3898347"/>
              <a:gd name="connsiteY64" fmla="*/ 4018759 h 4270358"/>
              <a:gd name="connsiteX65" fmla="*/ 2482991 w 3898347"/>
              <a:gd name="connsiteY65" fmla="*/ 4012935 h 4270358"/>
              <a:gd name="connsiteX66" fmla="*/ 2446940 w 3898347"/>
              <a:gd name="connsiteY66" fmla="*/ 4021172 h 4270358"/>
              <a:gd name="connsiteX67" fmla="*/ 2404883 w 3898347"/>
              <a:gd name="connsiteY67" fmla="*/ 4024808 h 4270358"/>
              <a:gd name="connsiteX68" fmla="*/ 2373894 w 3898347"/>
              <a:gd name="connsiteY68" fmla="*/ 4023827 h 4270358"/>
              <a:gd name="connsiteX69" fmla="*/ 2297080 w 3898347"/>
              <a:gd name="connsiteY69" fmla="*/ 4040841 h 4270358"/>
              <a:gd name="connsiteX70" fmla="*/ 2170615 w 3898347"/>
              <a:gd name="connsiteY70" fmla="*/ 4077196 h 4270358"/>
              <a:gd name="connsiteX71" fmla="*/ 2143580 w 3898347"/>
              <a:gd name="connsiteY71" fmla="*/ 4083102 h 4270358"/>
              <a:gd name="connsiteX72" fmla="*/ 2119893 w 3898347"/>
              <a:gd name="connsiteY72" fmla="*/ 4080874 h 4270358"/>
              <a:gd name="connsiteX73" fmla="*/ 2114008 w 3898347"/>
              <a:gd name="connsiteY73" fmla="*/ 4073996 h 4270358"/>
              <a:gd name="connsiteX74" fmla="*/ 2099067 w 3898347"/>
              <a:gd name="connsiteY74" fmla="*/ 4076068 h 4270358"/>
              <a:gd name="connsiteX75" fmla="*/ 2095000 w 3898347"/>
              <a:gd name="connsiteY75" fmla="*/ 4075096 h 4270358"/>
              <a:gd name="connsiteX76" fmla="*/ 2071767 w 3898347"/>
              <a:gd name="connsiteY76" fmla="*/ 4071044 h 4270358"/>
              <a:gd name="connsiteX77" fmla="*/ 2024486 w 3898347"/>
              <a:gd name="connsiteY77" fmla="*/ 4100276 h 4270358"/>
              <a:gd name="connsiteX78" fmla="*/ 1964411 w 3898347"/>
              <a:gd name="connsiteY78" fmla="*/ 4105069 h 4270358"/>
              <a:gd name="connsiteX79" fmla="*/ 1739945 w 3898347"/>
              <a:gd name="connsiteY79" fmla="*/ 4171795 h 4270358"/>
              <a:gd name="connsiteX80" fmla="*/ 1610556 w 3898347"/>
              <a:gd name="connsiteY80" fmla="*/ 4167701 h 4270358"/>
              <a:gd name="connsiteX81" fmla="*/ 1553623 w 3898347"/>
              <a:gd name="connsiteY81" fmla="*/ 4236045 h 4270358"/>
              <a:gd name="connsiteX82" fmla="*/ 1548640 w 3898347"/>
              <a:gd name="connsiteY82" fmla="*/ 4238297 h 4270358"/>
              <a:gd name="connsiteX83" fmla="*/ 1530136 w 3898347"/>
              <a:gd name="connsiteY83" fmla="*/ 4227121 h 4270358"/>
              <a:gd name="connsiteX84" fmla="*/ 1508787 w 3898347"/>
              <a:gd name="connsiteY84" fmla="*/ 4234213 h 4270358"/>
              <a:gd name="connsiteX85" fmla="*/ 1488914 w 3898347"/>
              <a:gd name="connsiteY85" fmla="*/ 4241772 h 4270358"/>
              <a:gd name="connsiteX86" fmla="*/ 1488999 w 3898347"/>
              <a:gd name="connsiteY86" fmla="*/ 4251186 h 4270358"/>
              <a:gd name="connsiteX87" fmla="*/ 1475364 w 3898347"/>
              <a:gd name="connsiteY87" fmla="*/ 4248364 h 4270358"/>
              <a:gd name="connsiteX88" fmla="*/ 1457275 w 3898347"/>
              <a:gd name="connsiteY88" fmla="*/ 4252863 h 4270358"/>
              <a:gd name="connsiteX89" fmla="*/ 1448085 w 3898347"/>
              <a:gd name="connsiteY89" fmla="*/ 4248391 h 4270358"/>
              <a:gd name="connsiteX90" fmla="*/ 1315306 w 3898347"/>
              <a:gd name="connsiteY90" fmla="*/ 4237004 h 4270358"/>
              <a:gd name="connsiteX91" fmla="*/ 1272434 w 3898347"/>
              <a:gd name="connsiteY91" fmla="*/ 4244958 h 4270358"/>
              <a:gd name="connsiteX92" fmla="*/ 1231567 w 3898347"/>
              <a:gd name="connsiteY92" fmla="*/ 4219356 h 4270358"/>
              <a:gd name="connsiteX93" fmla="*/ 1216643 w 3898347"/>
              <a:gd name="connsiteY93" fmla="*/ 4229828 h 4270358"/>
              <a:gd name="connsiteX94" fmla="*/ 1214101 w 3898347"/>
              <a:gd name="connsiteY94" fmla="*/ 4231991 h 4270358"/>
              <a:gd name="connsiteX95" fmla="*/ 1203193 w 3898347"/>
              <a:gd name="connsiteY95" fmla="*/ 4232867 h 4270358"/>
              <a:gd name="connsiteX96" fmla="*/ 1201049 w 3898347"/>
              <a:gd name="connsiteY96" fmla="*/ 4242842 h 4270358"/>
              <a:gd name="connsiteX97" fmla="*/ 1185298 w 3898347"/>
              <a:gd name="connsiteY97" fmla="*/ 4251133 h 4270358"/>
              <a:gd name="connsiteX98" fmla="*/ 1164955 w 3898347"/>
              <a:gd name="connsiteY98" fmla="*/ 4250027 h 4270358"/>
              <a:gd name="connsiteX99" fmla="*/ 1067357 w 3898347"/>
              <a:gd name="connsiteY99" fmla="*/ 4233908 h 4270358"/>
              <a:gd name="connsiteX100" fmla="*/ 1009492 w 3898347"/>
              <a:gd name="connsiteY100" fmla="*/ 4230455 h 4270358"/>
              <a:gd name="connsiteX101" fmla="*/ 988345 w 3898347"/>
              <a:gd name="connsiteY101" fmla="*/ 4238880 h 4270358"/>
              <a:gd name="connsiteX102" fmla="*/ 958251 w 3898347"/>
              <a:gd name="connsiteY102" fmla="*/ 4244100 h 4270358"/>
              <a:gd name="connsiteX103" fmla="*/ 905785 w 3898347"/>
              <a:gd name="connsiteY103" fmla="*/ 4260845 h 4270358"/>
              <a:gd name="connsiteX104" fmla="*/ 834176 w 3898347"/>
              <a:gd name="connsiteY104" fmla="*/ 4270241 h 4270358"/>
              <a:gd name="connsiteX105" fmla="*/ 778474 w 3898347"/>
              <a:gd name="connsiteY105" fmla="*/ 4235526 h 4270358"/>
              <a:gd name="connsiteX106" fmla="*/ 774418 w 3898347"/>
              <a:gd name="connsiteY106" fmla="*/ 4242583 h 4270358"/>
              <a:gd name="connsiteX107" fmla="*/ 737705 w 3898347"/>
              <a:gd name="connsiteY107" fmla="*/ 4238891 h 4270358"/>
              <a:gd name="connsiteX108" fmla="*/ 627717 w 3898347"/>
              <a:gd name="connsiteY108" fmla="*/ 4207629 h 4270358"/>
              <a:gd name="connsiteX109" fmla="*/ 533391 w 3898347"/>
              <a:gd name="connsiteY109" fmla="*/ 4170035 h 4270358"/>
              <a:gd name="connsiteX110" fmla="*/ 508621 w 3898347"/>
              <a:gd name="connsiteY110" fmla="*/ 4176044 h 4270358"/>
              <a:gd name="connsiteX111" fmla="*/ 467082 w 3898347"/>
              <a:gd name="connsiteY111" fmla="*/ 4185616 h 4270358"/>
              <a:gd name="connsiteX112" fmla="*/ 437646 w 3898347"/>
              <a:gd name="connsiteY112" fmla="*/ 4212658 h 4270358"/>
              <a:gd name="connsiteX113" fmla="*/ 402271 w 3898347"/>
              <a:gd name="connsiteY113" fmla="*/ 4212774 h 4270358"/>
              <a:gd name="connsiteX114" fmla="*/ 391968 w 3898347"/>
              <a:gd name="connsiteY114" fmla="*/ 4187073 h 4270358"/>
              <a:gd name="connsiteX115" fmla="*/ 354806 w 3898347"/>
              <a:gd name="connsiteY115" fmla="*/ 4195545 h 4270358"/>
              <a:gd name="connsiteX116" fmla="*/ 298662 w 3898347"/>
              <a:gd name="connsiteY116" fmla="*/ 4211227 h 4270358"/>
              <a:gd name="connsiteX117" fmla="*/ 265740 w 3898347"/>
              <a:gd name="connsiteY117" fmla="*/ 4213623 h 4270358"/>
              <a:gd name="connsiteX118" fmla="*/ 176403 w 3898347"/>
              <a:gd name="connsiteY118" fmla="*/ 4227393 h 4270358"/>
              <a:gd name="connsiteX119" fmla="*/ 82528 w 3898347"/>
              <a:gd name="connsiteY119" fmla="*/ 4243774 h 4270358"/>
              <a:gd name="connsiteX120" fmla="*/ 19464 w 3898347"/>
              <a:gd name="connsiteY120" fmla="*/ 4256103 h 4270358"/>
              <a:gd name="connsiteX121" fmla="*/ 0 w 3898347"/>
              <a:gd name="connsiteY121" fmla="*/ 4221939 h 4270358"/>
              <a:gd name="connsiteX122" fmla="*/ 0 w 3898347"/>
              <a:gd name="connsiteY122" fmla="*/ 15850 h 4270358"/>
              <a:gd name="connsiteX123" fmla="*/ 3898347 w 3898347"/>
              <a:gd name="connsiteY123" fmla="*/ 0 h 4270358"/>
              <a:gd name="connsiteX0" fmla="*/ 3898347 w 3898347"/>
              <a:gd name="connsiteY0" fmla="*/ 0 h 4270358"/>
              <a:gd name="connsiteX1" fmla="*/ 3898347 w 3898347"/>
              <a:gd name="connsiteY1" fmla="*/ 3834445 h 4270358"/>
              <a:gd name="connsiteX2" fmla="*/ 3892314 w 3898347"/>
              <a:gd name="connsiteY2" fmla="*/ 3832951 h 4270358"/>
              <a:gd name="connsiteX3" fmla="*/ 3851953 w 3898347"/>
              <a:gd name="connsiteY3" fmla="*/ 3802983 h 4270358"/>
              <a:gd name="connsiteX4" fmla="*/ 3836418 w 3898347"/>
              <a:gd name="connsiteY4" fmla="*/ 3811513 h 4270358"/>
              <a:gd name="connsiteX5" fmla="*/ 3833758 w 3898347"/>
              <a:gd name="connsiteY5" fmla="*/ 3813341 h 4270358"/>
              <a:gd name="connsiteX6" fmla="*/ 3822673 w 3898347"/>
              <a:gd name="connsiteY6" fmla="*/ 3812913 h 4270358"/>
              <a:gd name="connsiteX7" fmla="*/ 3820104 w 3898347"/>
              <a:gd name="connsiteY7" fmla="*/ 3822466 h 4270358"/>
              <a:gd name="connsiteX8" fmla="*/ 3803816 w 3898347"/>
              <a:gd name="connsiteY8" fmla="*/ 3828757 h 4270358"/>
              <a:gd name="connsiteX9" fmla="*/ 3729936 w 3898347"/>
              <a:gd name="connsiteY9" fmla="*/ 3815386 h 4270358"/>
              <a:gd name="connsiteX10" fmla="*/ 3726018 w 3898347"/>
              <a:gd name="connsiteY10" fmla="*/ 3815100 h 4270358"/>
              <a:gd name="connsiteX11" fmla="*/ 3725413 w 3898347"/>
              <a:gd name="connsiteY11" fmla="*/ 3814615 h 4270358"/>
              <a:gd name="connsiteX12" fmla="*/ 3713801 w 3898347"/>
              <a:gd name="connsiteY12" fmla="*/ 3811018 h 4270358"/>
              <a:gd name="connsiteX13" fmla="*/ 3709087 w 3898347"/>
              <a:gd name="connsiteY13" fmla="*/ 3813195 h 4270358"/>
              <a:gd name="connsiteX14" fmla="*/ 3698038 w 3898347"/>
              <a:gd name="connsiteY14" fmla="*/ 3806182 h 4270358"/>
              <a:gd name="connsiteX15" fmla="*/ 3662227 w 3898347"/>
              <a:gd name="connsiteY15" fmla="*/ 3807761 h 4270358"/>
              <a:gd name="connsiteX16" fmla="*/ 3659872 w 3898347"/>
              <a:gd name="connsiteY16" fmla="*/ 3805524 h 4270358"/>
              <a:gd name="connsiteX17" fmla="*/ 3643454 w 3898347"/>
              <a:gd name="connsiteY17" fmla="*/ 3794831 h 4270358"/>
              <a:gd name="connsiteX18" fmla="*/ 3624789 w 3898347"/>
              <a:gd name="connsiteY18" fmla="*/ 3803185 h 4270358"/>
              <a:gd name="connsiteX19" fmla="*/ 3602327 w 3898347"/>
              <a:gd name="connsiteY19" fmla="*/ 3794616 h 4270358"/>
              <a:gd name="connsiteX20" fmla="*/ 3596645 w 3898347"/>
              <a:gd name="connsiteY20" fmla="*/ 3797108 h 4270358"/>
              <a:gd name="connsiteX21" fmla="*/ 3574144 w 3898347"/>
              <a:gd name="connsiteY21" fmla="*/ 3795108 h 4270358"/>
              <a:gd name="connsiteX22" fmla="*/ 3562310 w 3898347"/>
              <a:gd name="connsiteY22" fmla="*/ 3787534 h 4270358"/>
              <a:gd name="connsiteX23" fmla="*/ 3551635 w 3898347"/>
              <a:gd name="connsiteY23" fmla="*/ 3797705 h 4270358"/>
              <a:gd name="connsiteX24" fmla="*/ 3542668 w 3898347"/>
              <a:gd name="connsiteY24" fmla="*/ 3803283 h 4270358"/>
              <a:gd name="connsiteX25" fmla="*/ 3533033 w 3898347"/>
              <a:gd name="connsiteY25" fmla="*/ 3799071 h 4270358"/>
              <a:gd name="connsiteX26" fmla="*/ 3521726 w 3898347"/>
              <a:gd name="connsiteY26" fmla="*/ 3804691 h 4270358"/>
              <a:gd name="connsiteX27" fmla="*/ 3520080 w 3898347"/>
              <a:gd name="connsiteY27" fmla="*/ 3805210 h 4270358"/>
              <a:gd name="connsiteX28" fmla="*/ 3508491 w 3898347"/>
              <a:gd name="connsiteY28" fmla="*/ 3797398 h 4270358"/>
              <a:gd name="connsiteX29" fmla="*/ 3503787 w 3898347"/>
              <a:gd name="connsiteY29" fmla="*/ 3797787 h 4270358"/>
              <a:gd name="connsiteX30" fmla="*/ 3492165 w 3898347"/>
              <a:gd name="connsiteY30" fmla="*/ 3799887 h 4270358"/>
              <a:gd name="connsiteX31" fmla="*/ 3472233 w 3898347"/>
              <a:gd name="connsiteY31" fmla="*/ 3805682 h 4270358"/>
              <a:gd name="connsiteX32" fmla="*/ 3465921 w 3898347"/>
              <a:gd name="connsiteY32" fmla="*/ 3805814 h 4270358"/>
              <a:gd name="connsiteX33" fmla="*/ 3455541 w 3898347"/>
              <a:gd name="connsiteY33" fmla="*/ 3815505 h 4270358"/>
              <a:gd name="connsiteX34" fmla="*/ 3429027 w 3898347"/>
              <a:gd name="connsiteY34" fmla="*/ 3816906 h 4270358"/>
              <a:gd name="connsiteX35" fmla="*/ 3369507 w 3898347"/>
              <a:gd name="connsiteY35" fmla="*/ 3825563 h 4270358"/>
              <a:gd name="connsiteX36" fmla="*/ 3324491 w 3898347"/>
              <a:gd name="connsiteY36" fmla="*/ 3832006 h 4270358"/>
              <a:gd name="connsiteX37" fmla="*/ 3244235 w 3898347"/>
              <a:gd name="connsiteY37" fmla="*/ 3834376 h 4270358"/>
              <a:gd name="connsiteX38" fmla="*/ 3226507 w 3898347"/>
              <a:gd name="connsiteY38" fmla="*/ 3820131 h 4270358"/>
              <a:gd name="connsiteX39" fmla="*/ 3191688 w 3898347"/>
              <a:gd name="connsiteY39" fmla="*/ 3837359 h 4270358"/>
              <a:gd name="connsiteX40" fmla="*/ 3153779 w 3898347"/>
              <a:gd name="connsiteY40" fmla="*/ 3848439 h 4270358"/>
              <a:gd name="connsiteX41" fmla="*/ 3090188 w 3898347"/>
              <a:gd name="connsiteY41" fmla="*/ 3855036 h 4270358"/>
              <a:gd name="connsiteX42" fmla="*/ 3031422 w 3898347"/>
              <a:gd name="connsiteY42" fmla="*/ 3858298 h 4270358"/>
              <a:gd name="connsiteX43" fmla="*/ 2996288 w 3898347"/>
              <a:gd name="connsiteY43" fmla="*/ 3860020 h 4270358"/>
              <a:gd name="connsiteX44" fmla="*/ 2901661 w 3898347"/>
              <a:gd name="connsiteY44" fmla="*/ 3882243 h 4270358"/>
              <a:gd name="connsiteX45" fmla="*/ 2782141 w 3898347"/>
              <a:gd name="connsiteY45" fmla="*/ 3932983 h 4270358"/>
              <a:gd name="connsiteX46" fmla="*/ 2749597 w 3898347"/>
              <a:gd name="connsiteY46" fmla="*/ 3956746 h 4270358"/>
              <a:gd name="connsiteX47" fmla="*/ 2730493 w 3898347"/>
              <a:gd name="connsiteY47" fmla="*/ 3955236 h 4270358"/>
              <a:gd name="connsiteX48" fmla="*/ 2707507 w 3898347"/>
              <a:gd name="connsiteY48" fmla="*/ 3947771 h 4270358"/>
              <a:gd name="connsiteX49" fmla="*/ 2701937 w 3898347"/>
              <a:gd name="connsiteY49" fmla="*/ 3950565 h 4270358"/>
              <a:gd name="connsiteX50" fmla="*/ 2679435 w 3898347"/>
              <a:gd name="connsiteY50" fmla="*/ 3949768 h 4270358"/>
              <a:gd name="connsiteX51" fmla="*/ 2667352 w 3898347"/>
              <a:gd name="connsiteY51" fmla="*/ 3942821 h 4270358"/>
              <a:gd name="connsiteX52" fmla="*/ 2657096 w 3898347"/>
              <a:gd name="connsiteY52" fmla="*/ 3953571 h 4270358"/>
              <a:gd name="connsiteX53" fmla="*/ 2655161 w 3898347"/>
              <a:gd name="connsiteY53" fmla="*/ 3962216 h 4270358"/>
              <a:gd name="connsiteX54" fmla="*/ 2638604 w 3898347"/>
              <a:gd name="connsiteY54" fmla="*/ 3955936 h 4270358"/>
              <a:gd name="connsiteX55" fmla="*/ 2626185 w 3898347"/>
              <a:gd name="connsiteY55" fmla="*/ 3962937 h 4270358"/>
              <a:gd name="connsiteX56" fmla="*/ 2614077 w 3898347"/>
              <a:gd name="connsiteY56" fmla="*/ 3955576 h 4270358"/>
              <a:gd name="connsiteX57" fmla="*/ 2609403 w 3898347"/>
              <a:gd name="connsiteY57" fmla="*/ 3956215 h 4270358"/>
              <a:gd name="connsiteX58" fmla="*/ 2597896 w 3898347"/>
              <a:gd name="connsiteY58" fmla="*/ 3958939 h 4270358"/>
              <a:gd name="connsiteX59" fmla="*/ 2578251 w 3898347"/>
              <a:gd name="connsiteY59" fmla="*/ 3965812 h 4270358"/>
              <a:gd name="connsiteX60" fmla="*/ 2571961 w 3898347"/>
              <a:gd name="connsiteY60" fmla="*/ 3966278 h 4270358"/>
              <a:gd name="connsiteX61" fmla="*/ 2559399 w 3898347"/>
              <a:gd name="connsiteY61" fmla="*/ 3979193 h 4270358"/>
              <a:gd name="connsiteX62" fmla="*/ 2533560 w 3898347"/>
              <a:gd name="connsiteY62" fmla="*/ 3988160 h 4270358"/>
              <a:gd name="connsiteX63" fmla="*/ 2515299 w 3898347"/>
              <a:gd name="connsiteY63" fmla="*/ 4016867 h 4270358"/>
              <a:gd name="connsiteX64" fmla="*/ 2513423 w 3898347"/>
              <a:gd name="connsiteY64" fmla="*/ 4018759 h 4270358"/>
              <a:gd name="connsiteX65" fmla="*/ 2482991 w 3898347"/>
              <a:gd name="connsiteY65" fmla="*/ 4012935 h 4270358"/>
              <a:gd name="connsiteX66" fmla="*/ 2446940 w 3898347"/>
              <a:gd name="connsiteY66" fmla="*/ 4021172 h 4270358"/>
              <a:gd name="connsiteX67" fmla="*/ 2404883 w 3898347"/>
              <a:gd name="connsiteY67" fmla="*/ 4024808 h 4270358"/>
              <a:gd name="connsiteX68" fmla="*/ 2373894 w 3898347"/>
              <a:gd name="connsiteY68" fmla="*/ 4023827 h 4270358"/>
              <a:gd name="connsiteX69" fmla="*/ 2297080 w 3898347"/>
              <a:gd name="connsiteY69" fmla="*/ 4040841 h 4270358"/>
              <a:gd name="connsiteX70" fmla="*/ 2170615 w 3898347"/>
              <a:gd name="connsiteY70" fmla="*/ 4077196 h 4270358"/>
              <a:gd name="connsiteX71" fmla="*/ 2143580 w 3898347"/>
              <a:gd name="connsiteY71" fmla="*/ 4083102 h 4270358"/>
              <a:gd name="connsiteX72" fmla="*/ 2119893 w 3898347"/>
              <a:gd name="connsiteY72" fmla="*/ 4080874 h 4270358"/>
              <a:gd name="connsiteX73" fmla="*/ 2114008 w 3898347"/>
              <a:gd name="connsiteY73" fmla="*/ 4073996 h 4270358"/>
              <a:gd name="connsiteX74" fmla="*/ 2099067 w 3898347"/>
              <a:gd name="connsiteY74" fmla="*/ 4076068 h 4270358"/>
              <a:gd name="connsiteX75" fmla="*/ 2095000 w 3898347"/>
              <a:gd name="connsiteY75" fmla="*/ 4075096 h 4270358"/>
              <a:gd name="connsiteX76" fmla="*/ 2071767 w 3898347"/>
              <a:gd name="connsiteY76" fmla="*/ 4071044 h 4270358"/>
              <a:gd name="connsiteX77" fmla="*/ 2024486 w 3898347"/>
              <a:gd name="connsiteY77" fmla="*/ 4100276 h 4270358"/>
              <a:gd name="connsiteX78" fmla="*/ 1964411 w 3898347"/>
              <a:gd name="connsiteY78" fmla="*/ 4105069 h 4270358"/>
              <a:gd name="connsiteX79" fmla="*/ 1739945 w 3898347"/>
              <a:gd name="connsiteY79" fmla="*/ 4171795 h 4270358"/>
              <a:gd name="connsiteX80" fmla="*/ 1610556 w 3898347"/>
              <a:gd name="connsiteY80" fmla="*/ 4167701 h 4270358"/>
              <a:gd name="connsiteX81" fmla="*/ 1553623 w 3898347"/>
              <a:gd name="connsiteY81" fmla="*/ 4236045 h 4270358"/>
              <a:gd name="connsiteX82" fmla="*/ 1548640 w 3898347"/>
              <a:gd name="connsiteY82" fmla="*/ 4238297 h 4270358"/>
              <a:gd name="connsiteX83" fmla="*/ 1530136 w 3898347"/>
              <a:gd name="connsiteY83" fmla="*/ 4227121 h 4270358"/>
              <a:gd name="connsiteX84" fmla="*/ 1508787 w 3898347"/>
              <a:gd name="connsiteY84" fmla="*/ 4234213 h 4270358"/>
              <a:gd name="connsiteX85" fmla="*/ 1488914 w 3898347"/>
              <a:gd name="connsiteY85" fmla="*/ 4241772 h 4270358"/>
              <a:gd name="connsiteX86" fmla="*/ 1488999 w 3898347"/>
              <a:gd name="connsiteY86" fmla="*/ 4251186 h 4270358"/>
              <a:gd name="connsiteX87" fmla="*/ 1475364 w 3898347"/>
              <a:gd name="connsiteY87" fmla="*/ 4248364 h 4270358"/>
              <a:gd name="connsiteX88" fmla="*/ 1457275 w 3898347"/>
              <a:gd name="connsiteY88" fmla="*/ 4252863 h 4270358"/>
              <a:gd name="connsiteX89" fmla="*/ 1448085 w 3898347"/>
              <a:gd name="connsiteY89" fmla="*/ 4248391 h 4270358"/>
              <a:gd name="connsiteX90" fmla="*/ 1315306 w 3898347"/>
              <a:gd name="connsiteY90" fmla="*/ 4237004 h 4270358"/>
              <a:gd name="connsiteX91" fmla="*/ 1272434 w 3898347"/>
              <a:gd name="connsiteY91" fmla="*/ 4244958 h 4270358"/>
              <a:gd name="connsiteX92" fmla="*/ 1231567 w 3898347"/>
              <a:gd name="connsiteY92" fmla="*/ 4219356 h 4270358"/>
              <a:gd name="connsiteX93" fmla="*/ 1216643 w 3898347"/>
              <a:gd name="connsiteY93" fmla="*/ 4229828 h 4270358"/>
              <a:gd name="connsiteX94" fmla="*/ 1214101 w 3898347"/>
              <a:gd name="connsiteY94" fmla="*/ 4231991 h 4270358"/>
              <a:gd name="connsiteX95" fmla="*/ 1203193 w 3898347"/>
              <a:gd name="connsiteY95" fmla="*/ 4232867 h 4270358"/>
              <a:gd name="connsiteX96" fmla="*/ 1201049 w 3898347"/>
              <a:gd name="connsiteY96" fmla="*/ 4242842 h 4270358"/>
              <a:gd name="connsiteX97" fmla="*/ 1185298 w 3898347"/>
              <a:gd name="connsiteY97" fmla="*/ 4251133 h 4270358"/>
              <a:gd name="connsiteX98" fmla="*/ 1164955 w 3898347"/>
              <a:gd name="connsiteY98" fmla="*/ 4250027 h 4270358"/>
              <a:gd name="connsiteX99" fmla="*/ 1067357 w 3898347"/>
              <a:gd name="connsiteY99" fmla="*/ 4233908 h 4270358"/>
              <a:gd name="connsiteX100" fmla="*/ 1009492 w 3898347"/>
              <a:gd name="connsiteY100" fmla="*/ 4230455 h 4270358"/>
              <a:gd name="connsiteX101" fmla="*/ 988345 w 3898347"/>
              <a:gd name="connsiteY101" fmla="*/ 4238880 h 4270358"/>
              <a:gd name="connsiteX102" fmla="*/ 958251 w 3898347"/>
              <a:gd name="connsiteY102" fmla="*/ 4244100 h 4270358"/>
              <a:gd name="connsiteX103" fmla="*/ 905785 w 3898347"/>
              <a:gd name="connsiteY103" fmla="*/ 4260845 h 4270358"/>
              <a:gd name="connsiteX104" fmla="*/ 834176 w 3898347"/>
              <a:gd name="connsiteY104" fmla="*/ 4270241 h 4270358"/>
              <a:gd name="connsiteX105" fmla="*/ 778474 w 3898347"/>
              <a:gd name="connsiteY105" fmla="*/ 4235526 h 4270358"/>
              <a:gd name="connsiteX106" fmla="*/ 774418 w 3898347"/>
              <a:gd name="connsiteY106" fmla="*/ 4242583 h 4270358"/>
              <a:gd name="connsiteX107" fmla="*/ 737705 w 3898347"/>
              <a:gd name="connsiteY107" fmla="*/ 4238891 h 4270358"/>
              <a:gd name="connsiteX108" fmla="*/ 627717 w 3898347"/>
              <a:gd name="connsiteY108" fmla="*/ 4207629 h 4270358"/>
              <a:gd name="connsiteX109" fmla="*/ 533391 w 3898347"/>
              <a:gd name="connsiteY109" fmla="*/ 4170035 h 4270358"/>
              <a:gd name="connsiteX110" fmla="*/ 508621 w 3898347"/>
              <a:gd name="connsiteY110" fmla="*/ 4176044 h 4270358"/>
              <a:gd name="connsiteX111" fmla="*/ 467082 w 3898347"/>
              <a:gd name="connsiteY111" fmla="*/ 4185616 h 4270358"/>
              <a:gd name="connsiteX112" fmla="*/ 437646 w 3898347"/>
              <a:gd name="connsiteY112" fmla="*/ 4212658 h 4270358"/>
              <a:gd name="connsiteX113" fmla="*/ 402271 w 3898347"/>
              <a:gd name="connsiteY113" fmla="*/ 4212774 h 4270358"/>
              <a:gd name="connsiteX114" fmla="*/ 391968 w 3898347"/>
              <a:gd name="connsiteY114" fmla="*/ 4187073 h 4270358"/>
              <a:gd name="connsiteX115" fmla="*/ 354806 w 3898347"/>
              <a:gd name="connsiteY115" fmla="*/ 4195545 h 4270358"/>
              <a:gd name="connsiteX116" fmla="*/ 298662 w 3898347"/>
              <a:gd name="connsiteY116" fmla="*/ 4211227 h 4270358"/>
              <a:gd name="connsiteX117" fmla="*/ 265740 w 3898347"/>
              <a:gd name="connsiteY117" fmla="*/ 4213623 h 4270358"/>
              <a:gd name="connsiteX118" fmla="*/ 176403 w 3898347"/>
              <a:gd name="connsiteY118" fmla="*/ 4227393 h 4270358"/>
              <a:gd name="connsiteX119" fmla="*/ 82528 w 3898347"/>
              <a:gd name="connsiteY119" fmla="*/ 4243774 h 4270358"/>
              <a:gd name="connsiteX120" fmla="*/ 19464 w 3898347"/>
              <a:gd name="connsiteY120" fmla="*/ 4256103 h 4270358"/>
              <a:gd name="connsiteX121" fmla="*/ 0 w 3898347"/>
              <a:gd name="connsiteY121" fmla="*/ 4221939 h 4270358"/>
              <a:gd name="connsiteX122" fmla="*/ 0 w 3898347"/>
              <a:gd name="connsiteY122" fmla="*/ 15850 h 4270358"/>
              <a:gd name="connsiteX123" fmla="*/ 3898347 w 3898347"/>
              <a:gd name="connsiteY123" fmla="*/ 0 h 4270358"/>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33391 w 3898347"/>
              <a:gd name="connsiteY109" fmla="*/ 4170035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54806 w 3898347"/>
              <a:gd name="connsiteY115" fmla="*/ 4195545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54806 w 3898347"/>
              <a:gd name="connsiteY115" fmla="*/ 4195545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10556 w 3898347"/>
              <a:gd name="connsiteY80" fmla="*/ 4167701 h 4291255"/>
              <a:gd name="connsiteX81" fmla="*/ 1553623 w 3898347"/>
              <a:gd name="connsiteY81" fmla="*/ 4236045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10556 w 3898347"/>
              <a:gd name="connsiteY80" fmla="*/ 4167701 h 4291255"/>
              <a:gd name="connsiteX81" fmla="*/ 1564215 w 3898347"/>
              <a:gd name="connsiteY81" fmla="*/ 4190149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42330 w 3898347"/>
              <a:gd name="connsiteY80" fmla="*/ 4174762 h 4291255"/>
              <a:gd name="connsiteX81" fmla="*/ 1564215 w 3898347"/>
              <a:gd name="connsiteY81" fmla="*/ 4190149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64215 w 3898347"/>
              <a:gd name="connsiteY81" fmla="*/ 419014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8105 w 3898347"/>
              <a:gd name="connsiteY109" fmla="*/ 4191218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98748 w 3898347"/>
              <a:gd name="connsiteY91" fmla="*/ 4241669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98748 w 3898347"/>
              <a:gd name="connsiteY91" fmla="*/ 4241669 h 4260845"/>
              <a:gd name="connsiteX92" fmla="*/ 1251302 w 3898347"/>
              <a:gd name="connsiteY92" fmla="*/ 4232513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88999 w 3898347"/>
              <a:gd name="connsiteY86" fmla="*/ 4251186 h 4256103"/>
              <a:gd name="connsiteX87" fmla="*/ 1475364 w 3898347"/>
              <a:gd name="connsiteY87" fmla="*/ 4248364 h 4256103"/>
              <a:gd name="connsiteX88" fmla="*/ 1444118 w 3898347"/>
              <a:gd name="connsiteY88" fmla="*/ 4246285 h 4256103"/>
              <a:gd name="connsiteX89" fmla="*/ 1405326 w 3898347"/>
              <a:gd name="connsiteY89" fmla="*/ 4248391 h 4256103"/>
              <a:gd name="connsiteX90" fmla="*/ 1344909 w 3898347"/>
              <a:gd name="connsiteY90" fmla="*/ 4237004 h 4256103"/>
              <a:gd name="connsiteX91" fmla="*/ 1298748 w 3898347"/>
              <a:gd name="connsiteY91" fmla="*/ 4241669 h 4256103"/>
              <a:gd name="connsiteX92" fmla="*/ 1251302 w 3898347"/>
              <a:gd name="connsiteY92" fmla="*/ 4232513 h 4256103"/>
              <a:gd name="connsiteX93" fmla="*/ 1216643 w 3898347"/>
              <a:gd name="connsiteY93" fmla="*/ 4229828 h 4256103"/>
              <a:gd name="connsiteX94" fmla="*/ 1214101 w 3898347"/>
              <a:gd name="connsiteY94" fmla="*/ 4231991 h 4256103"/>
              <a:gd name="connsiteX95" fmla="*/ 1203193 w 3898347"/>
              <a:gd name="connsiteY95" fmla="*/ 4232867 h 4256103"/>
              <a:gd name="connsiteX96" fmla="*/ 1201049 w 3898347"/>
              <a:gd name="connsiteY96" fmla="*/ 4242842 h 4256103"/>
              <a:gd name="connsiteX97" fmla="*/ 1185298 w 3898347"/>
              <a:gd name="connsiteY97" fmla="*/ 4251133 h 4256103"/>
              <a:gd name="connsiteX98" fmla="*/ 1164955 w 3898347"/>
              <a:gd name="connsiteY98" fmla="*/ 4250027 h 4256103"/>
              <a:gd name="connsiteX99" fmla="*/ 1067357 w 3898347"/>
              <a:gd name="connsiteY99" fmla="*/ 4233908 h 4256103"/>
              <a:gd name="connsiteX100" fmla="*/ 1009492 w 3898347"/>
              <a:gd name="connsiteY100" fmla="*/ 4230455 h 4256103"/>
              <a:gd name="connsiteX101" fmla="*/ 988345 w 3898347"/>
              <a:gd name="connsiteY101" fmla="*/ 4238880 h 4256103"/>
              <a:gd name="connsiteX102" fmla="*/ 958251 w 3898347"/>
              <a:gd name="connsiteY102" fmla="*/ 4244100 h 4256103"/>
              <a:gd name="connsiteX103" fmla="*/ 899207 w 3898347"/>
              <a:gd name="connsiteY103" fmla="*/ 4247688 h 4256103"/>
              <a:gd name="connsiteX104" fmla="*/ 837706 w 3898347"/>
              <a:gd name="connsiteY104" fmla="*/ 4245528 h 4256103"/>
              <a:gd name="connsiteX105" fmla="*/ 778474 w 3898347"/>
              <a:gd name="connsiteY105" fmla="*/ 4235526 h 4256103"/>
              <a:gd name="connsiteX106" fmla="*/ 774418 w 3898347"/>
              <a:gd name="connsiteY106" fmla="*/ 4242583 h 4256103"/>
              <a:gd name="connsiteX107" fmla="*/ 737705 w 3898347"/>
              <a:gd name="connsiteY107" fmla="*/ 4238891 h 4256103"/>
              <a:gd name="connsiteX108" fmla="*/ 641839 w 3898347"/>
              <a:gd name="connsiteY108" fmla="*/ 4211160 h 4256103"/>
              <a:gd name="connsiteX109" fmla="*/ 558105 w 3898347"/>
              <a:gd name="connsiteY109" fmla="*/ 4191218 h 4256103"/>
              <a:gd name="connsiteX110" fmla="*/ 515682 w 3898347"/>
              <a:gd name="connsiteY110" fmla="*/ 4193696 h 4256103"/>
              <a:gd name="connsiteX111" fmla="*/ 467082 w 3898347"/>
              <a:gd name="connsiteY111" fmla="*/ 4185616 h 4256103"/>
              <a:gd name="connsiteX112" fmla="*/ 437646 w 3898347"/>
              <a:gd name="connsiteY112" fmla="*/ 4212658 h 4256103"/>
              <a:gd name="connsiteX113" fmla="*/ 402271 w 3898347"/>
              <a:gd name="connsiteY113" fmla="*/ 4212774 h 4256103"/>
              <a:gd name="connsiteX114" fmla="*/ 384907 w 3898347"/>
              <a:gd name="connsiteY114" fmla="*/ 4201195 h 4256103"/>
              <a:gd name="connsiteX115" fmla="*/ 337154 w 3898347"/>
              <a:gd name="connsiteY115" fmla="*/ 4206136 h 4256103"/>
              <a:gd name="connsiteX116" fmla="*/ 298662 w 3898347"/>
              <a:gd name="connsiteY116" fmla="*/ 4211227 h 4256103"/>
              <a:gd name="connsiteX117" fmla="*/ 265740 w 3898347"/>
              <a:gd name="connsiteY117" fmla="*/ 4213623 h 4256103"/>
              <a:gd name="connsiteX118" fmla="*/ 176403 w 3898347"/>
              <a:gd name="connsiteY118" fmla="*/ 4227393 h 4256103"/>
              <a:gd name="connsiteX119" fmla="*/ 82528 w 3898347"/>
              <a:gd name="connsiteY119" fmla="*/ 4243774 h 4256103"/>
              <a:gd name="connsiteX120" fmla="*/ 19464 w 3898347"/>
              <a:gd name="connsiteY120" fmla="*/ 4256103 h 4256103"/>
              <a:gd name="connsiteX121" fmla="*/ 0 w 3898347"/>
              <a:gd name="connsiteY121" fmla="*/ 4221939 h 4256103"/>
              <a:gd name="connsiteX122" fmla="*/ 0 w 3898347"/>
              <a:gd name="connsiteY122" fmla="*/ 15850 h 4256103"/>
              <a:gd name="connsiteX123" fmla="*/ 3898347 w 3898347"/>
              <a:gd name="connsiteY123"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75364 w 3898347"/>
              <a:gd name="connsiteY86" fmla="*/ 4248364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16140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79157 w 3898347"/>
              <a:gd name="connsiteY2" fmla="*/ 3836240 h 4256103"/>
              <a:gd name="connsiteX3" fmla="*/ 3851953 w 3898347"/>
              <a:gd name="connsiteY3" fmla="*/ 3816140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898347" h="4256103">
                <a:moveTo>
                  <a:pt x="3898347" y="0"/>
                </a:moveTo>
                <a:lnTo>
                  <a:pt x="3898347" y="3834445"/>
                </a:lnTo>
                <a:lnTo>
                  <a:pt x="3879157" y="3836240"/>
                </a:lnTo>
                <a:cubicBezTo>
                  <a:pt x="3885307" y="3798226"/>
                  <a:pt x="3856203" y="3861184"/>
                  <a:pt x="3851953" y="3816140"/>
                </a:cubicBezTo>
                <a:cubicBezTo>
                  <a:pt x="3846568" y="3817958"/>
                  <a:pt x="3841484" y="3807983"/>
                  <a:pt x="3836418" y="3811513"/>
                </a:cubicBezTo>
                <a:lnTo>
                  <a:pt x="3833758" y="3813341"/>
                </a:lnTo>
                <a:lnTo>
                  <a:pt x="3822673" y="3812913"/>
                </a:lnTo>
                <a:lnTo>
                  <a:pt x="3820104" y="3822466"/>
                </a:lnTo>
                <a:lnTo>
                  <a:pt x="3777502" y="3828757"/>
                </a:lnTo>
                <a:cubicBezTo>
                  <a:pt x="3762474" y="3827577"/>
                  <a:pt x="3742902" y="3817662"/>
                  <a:pt x="3729936" y="3815386"/>
                </a:cubicBezTo>
                <a:lnTo>
                  <a:pt x="3726018" y="3815100"/>
                </a:lnTo>
                <a:lnTo>
                  <a:pt x="3725413" y="3814615"/>
                </a:lnTo>
                <a:cubicBezTo>
                  <a:pt x="3721569" y="3812283"/>
                  <a:pt x="3717711" y="3810892"/>
                  <a:pt x="3713801" y="3811018"/>
                </a:cubicBezTo>
                <a:lnTo>
                  <a:pt x="3709087" y="3813195"/>
                </a:lnTo>
                <a:lnTo>
                  <a:pt x="3698038" y="3806182"/>
                </a:lnTo>
                <a:lnTo>
                  <a:pt x="3662227" y="3807761"/>
                </a:lnTo>
                <a:lnTo>
                  <a:pt x="3659872" y="3805524"/>
                </a:lnTo>
                <a:cubicBezTo>
                  <a:pt x="3654837" y="3800238"/>
                  <a:pt x="3649779" y="3795747"/>
                  <a:pt x="3643454" y="3794831"/>
                </a:cubicBezTo>
                <a:lnTo>
                  <a:pt x="3624789" y="3803185"/>
                </a:lnTo>
                <a:lnTo>
                  <a:pt x="3602327" y="3794616"/>
                </a:lnTo>
                <a:lnTo>
                  <a:pt x="3596645" y="3797108"/>
                </a:lnTo>
                <a:cubicBezTo>
                  <a:pt x="3586358" y="3794741"/>
                  <a:pt x="3572046" y="3779403"/>
                  <a:pt x="3574144" y="3795108"/>
                </a:cubicBezTo>
                <a:lnTo>
                  <a:pt x="3562310" y="3787534"/>
                </a:lnTo>
                <a:lnTo>
                  <a:pt x="3551635" y="3797705"/>
                </a:lnTo>
                <a:lnTo>
                  <a:pt x="3542668" y="3803283"/>
                </a:lnTo>
                <a:lnTo>
                  <a:pt x="3533033" y="3799071"/>
                </a:lnTo>
                <a:lnTo>
                  <a:pt x="3521726" y="3804691"/>
                </a:lnTo>
                <a:lnTo>
                  <a:pt x="3520080" y="3805210"/>
                </a:lnTo>
                <a:lnTo>
                  <a:pt x="3508491" y="3797398"/>
                </a:lnTo>
                <a:lnTo>
                  <a:pt x="3503787" y="3797787"/>
                </a:lnTo>
                <a:lnTo>
                  <a:pt x="3492165" y="3799887"/>
                </a:lnTo>
                <a:cubicBezTo>
                  <a:pt x="3486252" y="3801787"/>
                  <a:pt x="3479649" y="3804176"/>
                  <a:pt x="3472233" y="3805682"/>
                </a:cubicBezTo>
                <a:lnTo>
                  <a:pt x="3465921" y="3805814"/>
                </a:lnTo>
                <a:lnTo>
                  <a:pt x="3455541" y="3815505"/>
                </a:lnTo>
                <a:lnTo>
                  <a:pt x="3429027" y="3816906"/>
                </a:lnTo>
                <a:cubicBezTo>
                  <a:pt x="3408521" y="3817753"/>
                  <a:pt x="3388898" y="3819475"/>
                  <a:pt x="3369507" y="3825563"/>
                </a:cubicBezTo>
                <a:cubicBezTo>
                  <a:pt x="3353730" y="3819534"/>
                  <a:pt x="3338870" y="3818175"/>
                  <a:pt x="3324491" y="3832006"/>
                </a:cubicBezTo>
                <a:cubicBezTo>
                  <a:pt x="3281706" y="3833409"/>
                  <a:pt x="3271319" y="3817569"/>
                  <a:pt x="3244235" y="3834376"/>
                </a:cubicBezTo>
                <a:cubicBezTo>
                  <a:pt x="3236206" y="3826142"/>
                  <a:pt x="3230700" y="3821848"/>
                  <a:pt x="3226507" y="3820131"/>
                </a:cubicBezTo>
                <a:cubicBezTo>
                  <a:pt x="3213924" y="3814979"/>
                  <a:pt x="3213172" y="3833011"/>
                  <a:pt x="3191688" y="3837359"/>
                </a:cubicBezTo>
                <a:cubicBezTo>
                  <a:pt x="3168723" y="3844588"/>
                  <a:pt x="3175642" y="3846041"/>
                  <a:pt x="3153779" y="3848439"/>
                </a:cubicBezTo>
                <a:cubicBezTo>
                  <a:pt x="3136862" y="3851385"/>
                  <a:pt x="3115876" y="3855158"/>
                  <a:pt x="3090188" y="3855036"/>
                </a:cubicBezTo>
                <a:cubicBezTo>
                  <a:pt x="3066058" y="3880979"/>
                  <a:pt x="3059981" y="3849823"/>
                  <a:pt x="3031422" y="3858298"/>
                </a:cubicBezTo>
                <a:cubicBezTo>
                  <a:pt x="3017157" y="3868236"/>
                  <a:pt x="3007595" y="3870098"/>
                  <a:pt x="2996288" y="3860020"/>
                </a:cubicBezTo>
                <a:cubicBezTo>
                  <a:pt x="2930242" y="3908295"/>
                  <a:pt x="2959927" y="3862932"/>
                  <a:pt x="2901661" y="3882243"/>
                </a:cubicBezTo>
                <a:cubicBezTo>
                  <a:pt x="2863654" y="3897291"/>
                  <a:pt x="2822551" y="3908676"/>
                  <a:pt x="2782141" y="3932983"/>
                </a:cubicBezTo>
                <a:lnTo>
                  <a:pt x="2749597" y="3956746"/>
                </a:lnTo>
                <a:lnTo>
                  <a:pt x="2730493" y="3955236"/>
                </a:lnTo>
                <a:lnTo>
                  <a:pt x="2707507" y="3947771"/>
                </a:lnTo>
                <a:lnTo>
                  <a:pt x="2701937" y="3950565"/>
                </a:lnTo>
                <a:cubicBezTo>
                  <a:pt x="2691594" y="3948746"/>
                  <a:pt x="2676749" y="3934159"/>
                  <a:pt x="2679435" y="3949768"/>
                </a:cubicBezTo>
                <a:lnTo>
                  <a:pt x="2667352" y="3942821"/>
                </a:lnTo>
                <a:lnTo>
                  <a:pt x="2657096" y="3953571"/>
                </a:lnTo>
                <a:cubicBezTo>
                  <a:pt x="2656117" y="3956261"/>
                  <a:pt x="2655464" y="3959177"/>
                  <a:pt x="2655161" y="3962216"/>
                </a:cubicBezTo>
                <a:lnTo>
                  <a:pt x="2638604" y="3955936"/>
                </a:lnTo>
                <a:lnTo>
                  <a:pt x="2626185" y="3962937"/>
                </a:lnTo>
                <a:lnTo>
                  <a:pt x="2614077" y="3955576"/>
                </a:lnTo>
                <a:lnTo>
                  <a:pt x="2609403" y="3956215"/>
                </a:lnTo>
                <a:lnTo>
                  <a:pt x="2597896" y="3958939"/>
                </a:lnTo>
                <a:cubicBezTo>
                  <a:pt x="2592077" y="3961159"/>
                  <a:pt x="2585584" y="3963907"/>
                  <a:pt x="2578251" y="3965812"/>
                </a:cubicBezTo>
                <a:lnTo>
                  <a:pt x="2571961" y="3966278"/>
                </a:lnTo>
                <a:lnTo>
                  <a:pt x="2559399" y="3979193"/>
                </a:lnTo>
                <a:cubicBezTo>
                  <a:pt x="2550305" y="3989010"/>
                  <a:pt x="2543019" y="3995469"/>
                  <a:pt x="2533560" y="3988160"/>
                </a:cubicBezTo>
                <a:cubicBezTo>
                  <a:pt x="2526682" y="3994363"/>
                  <a:pt x="2521563" y="4007257"/>
                  <a:pt x="2515299" y="4016867"/>
                </a:cubicBezTo>
                <a:lnTo>
                  <a:pt x="2513423" y="4018759"/>
                </a:lnTo>
                <a:lnTo>
                  <a:pt x="2482991" y="4012935"/>
                </a:lnTo>
                <a:cubicBezTo>
                  <a:pt x="2469558" y="4010479"/>
                  <a:pt x="2456714" y="4010658"/>
                  <a:pt x="2446940" y="4021172"/>
                </a:cubicBezTo>
                <a:cubicBezTo>
                  <a:pt x="2445490" y="4004762"/>
                  <a:pt x="2418263" y="4035043"/>
                  <a:pt x="2404883" y="4024808"/>
                </a:cubicBezTo>
                <a:cubicBezTo>
                  <a:pt x="2395527" y="4015768"/>
                  <a:pt x="2385089" y="4022846"/>
                  <a:pt x="2373894" y="4023827"/>
                </a:cubicBezTo>
                <a:cubicBezTo>
                  <a:pt x="2360273" y="4016866"/>
                  <a:pt x="2310801" y="4031114"/>
                  <a:pt x="2297080" y="4040841"/>
                </a:cubicBezTo>
                <a:cubicBezTo>
                  <a:pt x="2262890" y="4074342"/>
                  <a:pt x="2198735" y="4051487"/>
                  <a:pt x="2170615" y="4077196"/>
                </a:cubicBezTo>
                <a:cubicBezTo>
                  <a:pt x="2161158" y="4081087"/>
                  <a:pt x="2152190" y="4082780"/>
                  <a:pt x="2143580" y="4083102"/>
                </a:cubicBezTo>
                <a:lnTo>
                  <a:pt x="2119893" y="4080874"/>
                </a:lnTo>
                <a:lnTo>
                  <a:pt x="2114008" y="4073996"/>
                </a:lnTo>
                <a:lnTo>
                  <a:pt x="2099067" y="4076068"/>
                </a:lnTo>
                <a:lnTo>
                  <a:pt x="2095000" y="4075096"/>
                </a:lnTo>
                <a:cubicBezTo>
                  <a:pt x="2087230" y="4073204"/>
                  <a:pt x="2079536" y="4071577"/>
                  <a:pt x="2071767" y="4071044"/>
                </a:cubicBezTo>
                <a:cubicBezTo>
                  <a:pt x="2077287" y="4106066"/>
                  <a:pt x="2006612" y="4072253"/>
                  <a:pt x="2024486" y="4100276"/>
                </a:cubicBezTo>
                <a:cubicBezTo>
                  <a:pt x="1982770" y="4103418"/>
                  <a:pt x="1990990" y="4145711"/>
                  <a:pt x="1944675" y="4121515"/>
                </a:cubicBezTo>
                <a:cubicBezTo>
                  <a:pt x="1876432" y="4151801"/>
                  <a:pt x="1796287" y="4126915"/>
                  <a:pt x="1739945" y="4171795"/>
                </a:cubicBezTo>
                <a:cubicBezTo>
                  <a:pt x="1680970" y="4182234"/>
                  <a:pt x="1693119" y="4173922"/>
                  <a:pt x="1662065" y="4184630"/>
                </a:cubicBezTo>
                <a:cubicBezTo>
                  <a:pt x="1658816" y="4205398"/>
                  <a:pt x="1624608" y="4174561"/>
                  <a:pt x="1595989" y="4193679"/>
                </a:cubicBezTo>
                <a:lnTo>
                  <a:pt x="1559231" y="4195932"/>
                </a:lnTo>
                <a:lnTo>
                  <a:pt x="1537197" y="4209468"/>
                </a:lnTo>
                <a:cubicBezTo>
                  <a:pt x="1524267" y="4212789"/>
                  <a:pt x="1508603" y="4203060"/>
                  <a:pt x="1508787" y="4230924"/>
                </a:cubicBezTo>
                <a:cubicBezTo>
                  <a:pt x="1500688" y="4227785"/>
                  <a:pt x="1493126" y="4234837"/>
                  <a:pt x="1488914" y="4241772"/>
                </a:cubicBezTo>
                <a:cubicBezTo>
                  <a:pt x="1483344" y="4244130"/>
                  <a:pt x="1472963" y="4244323"/>
                  <a:pt x="1465497" y="4245075"/>
                </a:cubicBezTo>
                <a:lnTo>
                  <a:pt x="1444118" y="4246285"/>
                </a:lnTo>
                <a:lnTo>
                  <a:pt x="1405326" y="4248391"/>
                </a:lnTo>
                <a:cubicBezTo>
                  <a:pt x="1362233" y="4238681"/>
                  <a:pt x="1386645" y="4253541"/>
                  <a:pt x="1344909" y="4237004"/>
                </a:cubicBezTo>
                <a:cubicBezTo>
                  <a:pt x="1319660" y="4278048"/>
                  <a:pt x="1328465" y="4235908"/>
                  <a:pt x="1298748" y="4241669"/>
                </a:cubicBezTo>
                <a:cubicBezTo>
                  <a:pt x="1303263" y="4202446"/>
                  <a:pt x="1257287" y="4277634"/>
                  <a:pt x="1251302" y="4232513"/>
                </a:cubicBezTo>
                <a:cubicBezTo>
                  <a:pt x="1246083" y="4234987"/>
                  <a:pt x="1221483" y="4225653"/>
                  <a:pt x="1216643" y="4229828"/>
                </a:cubicBezTo>
                <a:lnTo>
                  <a:pt x="1214101" y="4231991"/>
                </a:lnTo>
                <a:lnTo>
                  <a:pt x="1203193" y="4232867"/>
                </a:lnTo>
                <a:lnTo>
                  <a:pt x="1201049" y="4242842"/>
                </a:lnTo>
                <a:lnTo>
                  <a:pt x="1185298" y="4251133"/>
                </a:lnTo>
                <a:cubicBezTo>
                  <a:pt x="1179255" y="4252733"/>
                  <a:pt x="1172580" y="4252698"/>
                  <a:pt x="1164955" y="4250027"/>
                </a:cubicBezTo>
                <a:cubicBezTo>
                  <a:pt x="1138322" y="4224376"/>
                  <a:pt x="1100363" y="4267890"/>
                  <a:pt x="1067357" y="4233908"/>
                </a:cubicBezTo>
                <a:cubicBezTo>
                  <a:pt x="1055150" y="4224918"/>
                  <a:pt x="1016960" y="4218576"/>
                  <a:pt x="1009492" y="4230455"/>
                </a:cubicBezTo>
                <a:cubicBezTo>
                  <a:pt x="1001480" y="4231829"/>
                  <a:pt x="992281" y="4225396"/>
                  <a:pt x="988345" y="4238880"/>
                </a:cubicBezTo>
                <a:cubicBezTo>
                  <a:pt x="981958" y="4254801"/>
                  <a:pt x="954663" y="4223227"/>
                  <a:pt x="958251" y="4244100"/>
                </a:cubicBezTo>
                <a:cubicBezTo>
                  <a:pt x="938858" y="4222336"/>
                  <a:pt x="915951" y="4241975"/>
                  <a:pt x="899207" y="4247688"/>
                </a:cubicBezTo>
                <a:cubicBezTo>
                  <a:pt x="884002" y="4226854"/>
                  <a:pt x="873981" y="4247833"/>
                  <a:pt x="837706" y="4245528"/>
                </a:cubicBezTo>
                <a:cubicBezTo>
                  <a:pt x="821001" y="4221598"/>
                  <a:pt x="809746" y="4268977"/>
                  <a:pt x="778474" y="4235526"/>
                </a:cubicBezTo>
                <a:cubicBezTo>
                  <a:pt x="777421" y="4238161"/>
                  <a:pt x="776057" y="4240538"/>
                  <a:pt x="774418" y="4242583"/>
                </a:cubicBezTo>
                <a:cubicBezTo>
                  <a:pt x="764902" y="4254463"/>
                  <a:pt x="748468" y="4252810"/>
                  <a:pt x="737705" y="4238891"/>
                </a:cubicBezTo>
                <a:cubicBezTo>
                  <a:pt x="688302" y="4193107"/>
                  <a:pt x="682485" y="4224501"/>
                  <a:pt x="641839" y="4211160"/>
                </a:cubicBezTo>
                <a:cubicBezTo>
                  <a:pt x="596156" y="4200529"/>
                  <a:pt x="617273" y="4236299"/>
                  <a:pt x="558105" y="4191218"/>
                </a:cubicBezTo>
                <a:cubicBezTo>
                  <a:pt x="553107" y="4206459"/>
                  <a:pt x="528323" y="4202818"/>
                  <a:pt x="515682" y="4193696"/>
                </a:cubicBezTo>
                <a:cubicBezTo>
                  <a:pt x="493567" y="4189726"/>
                  <a:pt x="491022" y="4212483"/>
                  <a:pt x="467082" y="4185616"/>
                </a:cubicBezTo>
                <a:cubicBezTo>
                  <a:pt x="472585" y="4207692"/>
                  <a:pt x="425896" y="4188982"/>
                  <a:pt x="437646" y="4212658"/>
                </a:cubicBezTo>
                <a:cubicBezTo>
                  <a:pt x="424682" y="4230622"/>
                  <a:pt x="415313" y="4197369"/>
                  <a:pt x="402271" y="4212774"/>
                </a:cubicBezTo>
                <a:cubicBezTo>
                  <a:pt x="386486" y="4214846"/>
                  <a:pt x="402806" y="4204907"/>
                  <a:pt x="384907" y="4201195"/>
                </a:cubicBezTo>
                <a:cubicBezTo>
                  <a:pt x="363484" y="4200591"/>
                  <a:pt x="360732" y="4185695"/>
                  <a:pt x="337154" y="4206136"/>
                </a:cubicBezTo>
                <a:cubicBezTo>
                  <a:pt x="313728" y="4191390"/>
                  <a:pt x="328632" y="4203044"/>
                  <a:pt x="298662" y="4211227"/>
                </a:cubicBezTo>
                <a:cubicBezTo>
                  <a:pt x="284852" y="4197257"/>
                  <a:pt x="274958" y="4202411"/>
                  <a:pt x="265740" y="4213623"/>
                </a:cubicBezTo>
                <a:cubicBezTo>
                  <a:pt x="235520" y="4207388"/>
                  <a:pt x="209548" y="4223241"/>
                  <a:pt x="176403" y="4227393"/>
                </a:cubicBezTo>
                <a:cubicBezTo>
                  <a:pt x="138304" y="4239982"/>
                  <a:pt x="110954" y="4232182"/>
                  <a:pt x="82528" y="4243774"/>
                </a:cubicBezTo>
                <a:cubicBezTo>
                  <a:pt x="48751" y="4221865"/>
                  <a:pt x="39523" y="4251971"/>
                  <a:pt x="19464" y="4256103"/>
                </a:cubicBezTo>
                <a:lnTo>
                  <a:pt x="0" y="4221939"/>
                </a:lnTo>
                <a:lnTo>
                  <a:pt x="0" y="15850"/>
                </a:lnTo>
                <a:lnTo>
                  <a:pt x="3898347" y="0"/>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0C5BA1C-818D-44EC-AC47-101B8992E4F5}"/>
              </a:ext>
            </a:extLst>
          </p:cNvPr>
          <p:cNvSpPr>
            <a:spLocks noGrp="1"/>
          </p:cNvSpPr>
          <p:nvPr>
            <p:ph type="ctrTitle"/>
          </p:nvPr>
        </p:nvSpPr>
        <p:spPr>
          <a:xfrm>
            <a:off x="704665" y="1253925"/>
            <a:ext cx="3353466" cy="2068992"/>
          </a:xfrm>
        </p:spPr>
        <p:txBody>
          <a:bodyPr anchor="b">
            <a:normAutofit/>
          </a:bodyPr>
          <a:lstStyle/>
          <a:p>
            <a:r>
              <a:rPr lang="en-GB" dirty="0"/>
              <a:t>Philosophy and Ethics A level </a:t>
            </a:r>
          </a:p>
        </p:txBody>
      </p:sp>
      <p:sp>
        <p:nvSpPr>
          <p:cNvPr id="3" name="Subtitle 2">
            <a:extLst>
              <a:ext uri="{FF2B5EF4-FFF2-40B4-BE49-F238E27FC236}">
                <a16:creationId xmlns:a16="http://schemas.microsoft.com/office/drawing/2014/main" id="{5B5637F7-D51F-4A7A-923A-48F2A0E85D01}"/>
              </a:ext>
            </a:extLst>
          </p:cNvPr>
          <p:cNvSpPr>
            <a:spLocks noGrp="1"/>
          </p:cNvSpPr>
          <p:nvPr>
            <p:ph type="subTitle" idx="1"/>
          </p:nvPr>
        </p:nvSpPr>
        <p:spPr>
          <a:xfrm>
            <a:off x="1093694" y="3477169"/>
            <a:ext cx="2545977" cy="825890"/>
          </a:xfrm>
        </p:spPr>
        <p:txBody>
          <a:bodyPr>
            <a:normAutofit/>
          </a:bodyPr>
          <a:lstStyle/>
          <a:p>
            <a:r>
              <a:rPr lang="en-GB" sz="1800" dirty="0"/>
              <a:t>Virtual Gap task support </a:t>
            </a:r>
          </a:p>
        </p:txBody>
      </p:sp>
      <p:sp>
        <p:nvSpPr>
          <p:cNvPr id="15" name="Rectangle 6">
            <a:extLst>
              <a:ext uri="{FF2B5EF4-FFF2-40B4-BE49-F238E27FC236}">
                <a16:creationId xmlns:a16="http://schemas.microsoft.com/office/drawing/2014/main" id="{DDCE5572-4319-4D42-813F-C8C69C08C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94542">
            <a:off x="1791736" y="491177"/>
            <a:ext cx="1149890"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0173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1"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3" name="Rectangle 12">
            <a:extLst>
              <a:ext uri="{FF2B5EF4-FFF2-40B4-BE49-F238E27FC236}">
                <a16:creationId xmlns:a16="http://schemas.microsoft.com/office/drawing/2014/main" id="{E914257E-1E2A-4AC7-89EC-1FB65C9C0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3E1C8F1-97F5-489C-8308-958F09657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F097B262-BDC1-414C-866B-102B64002EAE}"/>
              </a:ext>
            </a:extLst>
          </p:cNvPr>
          <p:cNvSpPr>
            <a:spLocks noGrp="1"/>
          </p:cNvSpPr>
          <p:nvPr>
            <p:ph type="title"/>
          </p:nvPr>
        </p:nvSpPr>
        <p:spPr>
          <a:xfrm>
            <a:off x="158467" y="46868"/>
            <a:ext cx="7702833" cy="1322980"/>
          </a:xfrm>
        </p:spPr>
        <p:txBody>
          <a:bodyPr vert="horz" lIns="91440" tIns="45720" rIns="91440" bIns="45720" rtlCol="0" anchor="ctr">
            <a:normAutofit fontScale="90000"/>
          </a:bodyPr>
          <a:lstStyle/>
          <a:p>
            <a:r>
              <a:rPr lang="en-US" b="1" u="sng" dirty="0"/>
              <a:t>What will you Study?</a:t>
            </a:r>
            <a:br>
              <a:rPr lang="en-US" dirty="0"/>
            </a:br>
            <a:r>
              <a:rPr lang="en-US" sz="2400" dirty="0"/>
              <a:t>Edexcel Course </a:t>
            </a:r>
            <a:br>
              <a:rPr lang="en-US" sz="2400" dirty="0"/>
            </a:br>
            <a:r>
              <a:rPr lang="en-US" sz="2400" dirty="0"/>
              <a:t>3 teachers x 3 areas of study</a:t>
            </a:r>
          </a:p>
        </p:txBody>
      </p:sp>
      <p:sp>
        <p:nvSpPr>
          <p:cNvPr id="17" name="Freeform: Shape 16">
            <a:extLst>
              <a:ext uri="{FF2B5EF4-FFF2-40B4-BE49-F238E27FC236}">
                <a16:creationId xmlns:a16="http://schemas.microsoft.com/office/drawing/2014/main" id="{DEB62645-D4DA-4E99-8344-B1536F63D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9FB48203-DF44-4920-8114-BF5282809152}"/>
              </a:ext>
            </a:extLst>
          </p:cNvPr>
          <p:cNvGraphicFramePr>
            <a:graphicFrameLocks noGrp="1"/>
          </p:cNvGraphicFramePr>
          <p:nvPr>
            <p:extLst>
              <p:ext uri="{D42A27DB-BD31-4B8C-83A1-F6EECF244321}">
                <p14:modId xmlns:p14="http://schemas.microsoft.com/office/powerpoint/2010/main" val="2692154511"/>
              </p:ext>
            </p:extLst>
          </p:nvPr>
        </p:nvGraphicFramePr>
        <p:xfrm>
          <a:off x="495300" y="2008641"/>
          <a:ext cx="10883899" cy="4172847"/>
        </p:xfrm>
        <a:graphic>
          <a:graphicData uri="http://schemas.openxmlformats.org/drawingml/2006/table">
            <a:tbl>
              <a:tblPr firstRow="1" firstCol="1" bandRow="1"/>
              <a:tblGrid>
                <a:gridCol w="3675825">
                  <a:extLst>
                    <a:ext uri="{9D8B030D-6E8A-4147-A177-3AD203B41FA5}">
                      <a16:colId xmlns:a16="http://schemas.microsoft.com/office/drawing/2014/main" val="798107072"/>
                    </a:ext>
                  </a:extLst>
                </a:gridCol>
                <a:gridCol w="3624365">
                  <a:extLst>
                    <a:ext uri="{9D8B030D-6E8A-4147-A177-3AD203B41FA5}">
                      <a16:colId xmlns:a16="http://schemas.microsoft.com/office/drawing/2014/main" val="467760233"/>
                    </a:ext>
                  </a:extLst>
                </a:gridCol>
                <a:gridCol w="3583709">
                  <a:extLst>
                    <a:ext uri="{9D8B030D-6E8A-4147-A177-3AD203B41FA5}">
                      <a16:colId xmlns:a16="http://schemas.microsoft.com/office/drawing/2014/main" val="4055195915"/>
                    </a:ext>
                  </a:extLst>
                </a:gridCol>
              </a:tblGrid>
              <a:tr h="813724">
                <a:tc>
                  <a:txBody>
                    <a:bodyPr/>
                    <a:lstStyle/>
                    <a:p>
                      <a:pPr algn="ctr" fontAlgn="t">
                        <a:lnSpc>
                          <a:spcPct val="118000"/>
                        </a:lnSpc>
                        <a:spcBef>
                          <a:spcPts val="0"/>
                        </a:spcBef>
                        <a:spcAft>
                          <a:spcPts val="600"/>
                        </a:spcAft>
                      </a:pPr>
                      <a:r>
                        <a:rPr lang="en-GB" sz="2100" b="0" i="0" u="sng" strike="noStrike" kern="14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Philosophy of religion</a:t>
                      </a:r>
                      <a:endParaRPr lang="en-GB" sz="2700" b="0" i="0" u="none" strike="noStrike" dirty="0">
                        <a:effectLst/>
                        <a:latin typeface="Arial" panose="020B0604020202020204" pitchFamily="34" charset="0"/>
                      </a:endParaRPr>
                    </a:p>
                  </a:txBody>
                  <a:tcPr marL="101527" marR="101527" marT="14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8000"/>
                        </a:lnSpc>
                        <a:spcBef>
                          <a:spcPts val="0"/>
                        </a:spcBef>
                        <a:spcAft>
                          <a:spcPts val="600"/>
                        </a:spcAft>
                      </a:pPr>
                      <a:r>
                        <a:rPr lang="en-GB" sz="2100" b="0" i="0" u="sng" strike="noStrike" kern="14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Religion and Ethics</a:t>
                      </a:r>
                      <a:endParaRPr lang="en-GB" sz="2700" b="0" i="0" u="none" strike="noStrike" dirty="0">
                        <a:effectLst/>
                        <a:latin typeface="Arial" panose="020B0604020202020204" pitchFamily="34" charset="0"/>
                      </a:endParaRPr>
                    </a:p>
                  </a:txBody>
                  <a:tcPr marL="101527" marR="101527" marT="14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8000"/>
                        </a:lnSpc>
                        <a:spcBef>
                          <a:spcPts val="0"/>
                        </a:spcBef>
                        <a:spcAft>
                          <a:spcPts val="600"/>
                        </a:spcAft>
                      </a:pPr>
                      <a:r>
                        <a:rPr lang="en-GB" sz="2100" b="0" i="0" u="sng" strike="noStrike" kern="1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Study of one religion</a:t>
                      </a:r>
                    </a:p>
                    <a:p>
                      <a:pPr algn="ctr" fontAlgn="t">
                        <a:lnSpc>
                          <a:spcPct val="118000"/>
                        </a:lnSpc>
                        <a:spcBef>
                          <a:spcPts val="0"/>
                        </a:spcBef>
                        <a:spcAft>
                          <a:spcPts val="600"/>
                        </a:spcAft>
                      </a:pPr>
                      <a:r>
                        <a:rPr lang="en-GB" sz="2100" b="0" i="0" u="sng" strike="noStrike" kern="1400" dirty="0">
                          <a:solidFill>
                            <a:srgbClr val="0070C0"/>
                          </a:solidFill>
                          <a:effectLst/>
                          <a:latin typeface="Arial" panose="020B0604020202020204" pitchFamily="34" charset="0"/>
                          <a:cs typeface="Times New Roman" panose="02020603050405020304" pitchFamily="18" charset="0"/>
                        </a:rPr>
                        <a:t>(Judaism)</a:t>
                      </a:r>
                      <a:endParaRPr lang="en-GB" sz="2700" b="0" i="0" u="none" strike="noStrike" dirty="0">
                        <a:effectLst/>
                        <a:latin typeface="Arial" panose="020B0604020202020204" pitchFamily="34" charset="0"/>
                      </a:endParaRPr>
                    </a:p>
                  </a:txBody>
                  <a:tcPr marL="101527" marR="101527" marT="14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638143"/>
                  </a:ext>
                </a:extLst>
              </a:tr>
              <a:tr h="3262977">
                <a:tc>
                  <a:txBody>
                    <a:bodyPr/>
                    <a:lstStyle/>
                    <a:p>
                      <a:pPr marL="285750" indent="-285750" algn="l" fontAlgn="t">
                        <a:lnSpc>
                          <a:spcPct val="118000"/>
                        </a:lnSpc>
                        <a:spcBef>
                          <a:spcPts val="0"/>
                        </a:spcBef>
                        <a:spcAft>
                          <a:spcPts val="0"/>
                        </a:spcAft>
                        <a:buClrTx/>
                        <a:buSzPts val="1000"/>
                        <a:buFont typeface="Arial" panose="020B0604020202020204" pitchFamily="34" charset="0"/>
                        <a:buChar char="•"/>
                      </a:pPr>
                      <a:r>
                        <a:rPr lang="en-GB" sz="1500" b="0" i="0" u="none" strike="noStrike"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Can we prove God exists? – Design / cosmological / ontological</a:t>
                      </a:r>
                      <a:endParaRPr lang="en-GB" sz="1500" b="0" i="0" u="none" strike="noStrike" dirty="0">
                        <a:effectLst/>
                        <a:latin typeface="Arial" panose="020B0604020202020204" pitchFamily="34" charset="0"/>
                      </a:endParaRPr>
                    </a:p>
                    <a:p>
                      <a:pPr marL="285750" indent="-285750" algn="l" fontAlgn="t">
                        <a:lnSpc>
                          <a:spcPct val="118000"/>
                        </a:lnSpc>
                        <a:spcBef>
                          <a:spcPts val="0"/>
                        </a:spcBef>
                        <a:spcAft>
                          <a:spcPts val="0"/>
                        </a:spcAft>
                        <a:buFont typeface="Arial" panose="020B0604020202020204" pitchFamily="34" charset="0"/>
                        <a:buChar char="•"/>
                      </a:pPr>
                      <a:r>
                        <a:rPr lang="en-GB" sz="1500" b="0" i="0" u="none" strike="noStrike"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Types of religious experience and how do they contribute to proof for God </a:t>
                      </a:r>
                      <a:endParaRPr lang="en-GB" sz="2700" b="0" i="0" u="none" strike="noStrike" dirty="0">
                        <a:effectLst/>
                        <a:latin typeface="Arial" panose="020B0604020202020204" pitchFamily="34" charset="0"/>
                      </a:endParaRPr>
                    </a:p>
                    <a:p>
                      <a:pPr marL="285750" indent="-285750" algn="l" fontAlgn="t">
                        <a:lnSpc>
                          <a:spcPct val="118000"/>
                        </a:lnSpc>
                        <a:spcBef>
                          <a:spcPts val="0"/>
                        </a:spcBef>
                        <a:spcAft>
                          <a:spcPts val="0"/>
                        </a:spcAft>
                        <a:buFont typeface="Arial" panose="020B0604020202020204" pitchFamily="34" charset="0"/>
                        <a:buChar char="•"/>
                      </a:pPr>
                      <a:r>
                        <a:rPr lang="en-GB" sz="1500" b="0" i="0" u="none" strike="noStrike"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problem of evil and suffering </a:t>
                      </a:r>
                      <a:endParaRPr lang="en-GB" sz="2700" b="0" i="0" u="none" strike="noStrike" dirty="0">
                        <a:effectLst/>
                        <a:latin typeface="Arial" panose="020B0604020202020204" pitchFamily="34" charset="0"/>
                      </a:endParaRPr>
                    </a:p>
                    <a:p>
                      <a:pPr marL="285750" indent="-285750" algn="l" fontAlgn="t">
                        <a:lnSpc>
                          <a:spcPct val="118000"/>
                        </a:lnSpc>
                        <a:spcBef>
                          <a:spcPts val="0"/>
                        </a:spcBef>
                        <a:spcAft>
                          <a:spcPts val="0"/>
                        </a:spcAft>
                        <a:buFont typeface="Arial" panose="020B0604020202020204" pitchFamily="34" charset="0"/>
                        <a:buChar char="•"/>
                      </a:pPr>
                      <a:r>
                        <a:rPr lang="en-GB" sz="1500" b="0" i="0" u="none" strike="noStrike"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 do we use religious language? </a:t>
                      </a:r>
                      <a:endParaRPr lang="en-GB" sz="2700" b="0" i="0" u="none" strike="noStrike" dirty="0">
                        <a:effectLst/>
                        <a:latin typeface="Arial" panose="020B0604020202020204" pitchFamily="34" charset="0"/>
                      </a:endParaRPr>
                    </a:p>
                    <a:p>
                      <a:pPr marL="285750" indent="-285750" algn="l" fontAlgn="t">
                        <a:lnSpc>
                          <a:spcPct val="118000"/>
                        </a:lnSpc>
                        <a:spcBef>
                          <a:spcPts val="0"/>
                        </a:spcBef>
                        <a:spcAft>
                          <a:spcPts val="600"/>
                        </a:spcAft>
                        <a:buFont typeface="Arial" panose="020B0604020202020204" pitchFamily="34" charset="0"/>
                        <a:buChar char="•"/>
                      </a:pPr>
                      <a:r>
                        <a:rPr lang="en-GB" sz="1500" b="0" i="0" u="none" strike="noStrike"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life after death debate </a:t>
                      </a:r>
                    </a:p>
                    <a:p>
                      <a:pPr marL="285750" indent="-285750" algn="l" fontAlgn="t">
                        <a:lnSpc>
                          <a:spcPct val="118000"/>
                        </a:lnSpc>
                        <a:spcBef>
                          <a:spcPts val="0"/>
                        </a:spcBef>
                        <a:spcAft>
                          <a:spcPts val="600"/>
                        </a:spcAft>
                        <a:buFont typeface="Arial" panose="020B0604020202020204" pitchFamily="34" charset="0"/>
                        <a:buChar char="•"/>
                      </a:pPr>
                      <a:r>
                        <a:rPr lang="en-GB" sz="1500" b="0" i="0" u="none" strike="noStrike" kern="1400" dirty="0">
                          <a:solidFill>
                            <a:srgbClr val="000000"/>
                          </a:solidFill>
                          <a:effectLst/>
                          <a:latin typeface="Arial" panose="020B0604020202020204" pitchFamily="34" charset="0"/>
                          <a:cs typeface="Times New Roman" panose="02020603050405020304" pitchFamily="18" charset="0"/>
                        </a:rPr>
                        <a:t>Science and Atheism </a:t>
                      </a:r>
                      <a:endParaRPr lang="en-GB" sz="2700" b="0" i="0" u="none" strike="noStrike" dirty="0">
                        <a:effectLst/>
                        <a:latin typeface="Arial" panose="020B0604020202020204" pitchFamily="34" charset="0"/>
                      </a:endParaRPr>
                    </a:p>
                  </a:txBody>
                  <a:tcPr marL="101527" marR="101527" marT="14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fontAlgn="t">
                        <a:lnSpc>
                          <a:spcPct val="118000"/>
                        </a:lnSpc>
                        <a:spcBef>
                          <a:spcPts val="0"/>
                        </a:spcBef>
                        <a:spcAft>
                          <a:spcPts val="600"/>
                        </a:spcAft>
                        <a:buFont typeface="Arial" panose="020B0604020202020204" pitchFamily="34" charset="0"/>
                        <a:buChar char="•"/>
                      </a:pPr>
                      <a:r>
                        <a:rPr lang="en-GB" sz="1500" b="0" i="0" u="none" strike="noStrike"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 do we make decisions? – Natural moral law / situation ethics / utilitarianism / virtue ethics / deontology </a:t>
                      </a:r>
                      <a:endParaRPr lang="en-GB" sz="2700" b="0" i="0" u="none" strike="noStrike" dirty="0">
                        <a:effectLst/>
                        <a:latin typeface="Arial" panose="020B0604020202020204" pitchFamily="34" charset="0"/>
                      </a:endParaRPr>
                    </a:p>
                    <a:p>
                      <a:pPr marL="347472" indent="-347472" algn="l" fontAlgn="t">
                        <a:lnSpc>
                          <a:spcPct val="118000"/>
                        </a:lnSpc>
                        <a:spcBef>
                          <a:spcPts val="0"/>
                        </a:spcBef>
                        <a:spcAft>
                          <a:spcPts val="0"/>
                        </a:spcAft>
                        <a:buFont typeface="Arial" panose="020B0604020202020204" pitchFamily="34" charset="0"/>
                        <a:buChar char="•"/>
                      </a:pPr>
                      <a:r>
                        <a:rPr lang="en-GB" sz="1500" b="0" i="0" u="none" strike="noStrike"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Environmental issues</a:t>
                      </a:r>
                      <a:endParaRPr lang="en-GB" sz="2700" b="0" i="0" u="none" strike="noStrike" dirty="0">
                        <a:effectLst/>
                        <a:latin typeface="Arial" panose="020B0604020202020204" pitchFamily="34" charset="0"/>
                      </a:endParaRPr>
                    </a:p>
                    <a:p>
                      <a:pPr marL="347472" indent="-347472" algn="l" fontAlgn="t">
                        <a:lnSpc>
                          <a:spcPct val="118000"/>
                        </a:lnSpc>
                        <a:spcBef>
                          <a:spcPts val="0"/>
                        </a:spcBef>
                        <a:spcAft>
                          <a:spcPts val="0"/>
                        </a:spcAft>
                        <a:buFont typeface="Arial" panose="020B0604020202020204" pitchFamily="34" charset="0"/>
                        <a:buChar char="•"/>
                      </a:pPr>
                      <a:r>
                        <a:rPr lang="en-GB" sz="1500" b="0" i="0" u="none" strike="noStrike"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Equality </a:t>
                      </a:r>
                      <a:endParaRPr lang="en-GB" sz="2700" b="0" i="0" u="none" strike="noStrike" dirty="0">
                        <a:effectLst/>
                        <a:latin typeface="Arial" panose="020B0604020202020204" pitchFamily="34" charset="0"/>
                      </a:endParaRPr>
                    </a:p>
                    <a:p>
                      <a:pPr marL="347472" indent="-347472" algn="l" fontAlgn="t">
                        <a:lnSpc>
                          <a:spcPct val="118000"/>
                        </a:lnSpc>
                        <a:spcBef>
                          <a:spcPts val="0"/>
                        </a:spcBef>
                        <a:spcAft>
                          <a:spcPts val="0"/>
                        </a:spcAft>
                        <a:buFont typeface="Arial" panose="020B0604020202020204" pitchFamily="34" charset="0"/>
                        <a:buChar char="•"/>
                      </a:pPr>
                      <a:r>
                        <a:rPr lang="en-GB" sz="1500" b="0" i="0" u="none" strike="noStrike"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Ethics in war </a:t>
                      </a:r>
                      <a:endParaRPr lang="en-GB" sz="2700" b="0" i="0" u="none" strike="noStrike" dirty="0">
                        <a:effectLst/>
                        <a:latin typeface="Arial" panose="020B0604020202020204" pitchFamily="34" charset="0"/>
                      </a:endParaRPr>
                    </a:p>
                    <a:p>
                      <a:pPr marL="347472" indent="-347472" algn="l" fontAlgn="t">
                        <a:lnSpc>
                          <a:spcPct val="118000"/>
                        </a:lnSpc>
                        <a:spcBef>
                          <a:spcPts val="0"/>
                        </a:spcBef>
                        <a:spcAft>
                          <a:spcPts val="0"/>
                        </a:spcAft>
                        <a:buFont typeface="Arial" panose="020B0604020202020204" pitchFamily="34" charset="0"/>
                        <a:buChar char="•"/>
                      </a:pPr>
                      <a:r>
                        <a:rPr lang="en-GB" sz="1500" b="0" i="0" u="none" strike="noStrike"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Sexual ethics </a:t>
                      </a:r>
                      <a:endParaRPr lang="en-GB" sz="2700" b="0" i="0" u="none" strike="noStrike" dirty="0">
                        <a:effectLst/>
                        <a:latin typeface="Arial" panose="020B0604020202020204" pitchFamily="34" charset="0"/>
                      </a:endParaRPr>
                    </a:p>
                    <a:p>
                      <a:pPr marL="347472" indent="-347472" algn="l" fontAlgn="t">
                        <a:lnSpc>
                          <a:spcPct val="118000"/>
                        </a:lnSpc>
                        <a:spcBef>
                          <a:spcPts val="0"/>
                        </a:spcBef>
                        <a:spcAft>
                          <a:spcPts val="0"/>
                        </a:spcAft>
                        <a:buFont typeface="Arial" panose="020B0604020202020204" pitchFamily="34" charset="0"/>
                        <a:buChar char="•"/>
                      </a:pPr>
                      <a:r>
                        <a:rPr lang="en-GB" sz="1500" b="0" i="0" u="none" strike="noStrike"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 do we use ethical language?</a:t>
                      </a:r>
                      <a:endParaRPr lang="en-GB" sz="2700" b="0" i="0" u="none" strike="noStrike" dirty="0">
                        <a:effectLst/>
                        <a:latin typeface="Arial" panose="020B0604020202020204" pitchFamily="34" charset="0"/>
                      </a:endParaRPr>
                    </a:p>
                    <a:p>
                      <a:pPr marL="347472" indent="-347472" algn="l" fontAlgn="t">
                        <a:lnSpc>
                          <a:spcPct val="118000"/>
                        </a:lnSpc>
                        <a:spcBef>
                          <a:spcPts val="0"/>
                        </a:spcBef>
                        <a:spcAft>
                          <a:spcPts val="0"/>
                        </a:spcAft>
                        <a:buFont typeface="Arial" panose="020B0604020202020204" pitchFamily="34" charset="0"/>
                        <a:buChar char="•"/>
                      </a:pPr>
                      <a:r>
                        <a:rPr lang="en-GB" sz="1500" b="0" i="0" u="none" strike="noStrike"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Medical ethics – debates surrounding abortion and euthanasia </a:t>
                      </a:r>
                      <a:endParaRPr lang="en-GB" sz="2700" b="0" i="0" u="none" strike="noStrike" dirty="0">
                        <a:effectLst/>
                        <a:latin typeface="Arial" panose="020B0604020202020204" pitchFamily="34" charset="0"/>
                      </a:endParaRPr>
                    </a:p>
                  </a:txBody>
                  <a:tcPr marL="101527" marR="101527" marT="14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indent="-347472" algn="l" fontAlgn="t">
                        <a:lnSpc>
                          <a:spcPct val="118000"/>
                        </a:lnSpc>
                        <a:spcBef>
                          <a:spcPts val="0"/>
                        </a:spcBef>
                        <a:spcAft>
                          <a:spcPts val="0"/>
                        </a:spcAft>
                        <a:buClrTx/>
                        <a:buSzPts val="1000"/>
                        <a:buFont typeface="Symbol" panose="05050102010706020507" pitchFamily="18" charset="2"/>
                        <a:buChar char="·"/>
                      </a:pPr>
                      <a:r>
                        <a:rPr lang="en-GB" sz="1500" b="0" i="0" u="none" strike="noStrike"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does belief mean in Judaism? </a:t>
                      </a:r>
                      <a:endParaRPr lang="en-GB" sz="1500" b="0" i="0" u="none" strike="noStrike" dirty="0">
                        <a:effectLst/>
                        <a:latin typeface="Arial" panose="020B0604020202020204" pitchFamily="34" charset="0"/>
                      </a:endParaRPr>
                    </a:p>
                    <a:p>
                      <a:pPr marL="347472" indent="-347472" algn="l" fontAlgn="t">
                        <a:lnSpc>
                          <a:spcPct val="118000"/>
                        </a:lnSpc>
                        <a:spcBef>
                          <a:spcPts val="0"/>
                        </a:spcBef>
                        <a:spcAft>
                          <a:spcPts val="0"/>
                        </a:spcAft>
                        <a:buFont typeface="Arial" panose="020B0604020202020204" pitchFamily="34" charset="0"/>
                        <a:buChar char="•"/>
                      </a:pPr>
                      <a:r>
                        <a:rPr lang="en-GB" sz="1500" b="0" i="0" u="none" strike="noStrike"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Are sources of authority still relevant? </a:t>
                      </a:r>
                      <a:endParaRPr lang="en-GB" sz="2700" b="0" i="0" u="none" strike="noStrike" dirty="0">
                        <a:effectLst/>
                        <a:latin typeface="Arial" panose="020B0604020202020204" pitchFamily="34" charset="0"/>
                      </a:endParaRPr>
                    </a:p>
                    <a:p>
                      <a:pPr marL="347472" indent="-347472" algn="l" fontAlgn="t">
                        <a:lnSpc>
                          <a:spcPct val="118000"/>
                        </a:lnSpc>
                        <a:spcBef>
                          <a:spcPts val="0"/>
                        </a:spcBef>
                        <a:spcAft>
                          <a:spcPts val="0"/>
                        </a:spcAft>
                        <a:buFont typeface="Arial" panose="020B0604020202020204" pitchFamily="34" charset="0"/>
                        <a:buChar char="•"/>
                      </a:pPr>
                      <a:r>
                        <a:rPr lang="en-GB" sz="1500" b="0" i="0" u="none" strike="noStrike"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does being ‘The chosen people’ mean? </a:t>
                      </a:r>
                      <a:endParaRPr lang="en-GB" sz="2700" b="0" i="0" u="none" strike="noStrike" dirty="0">
                        <a:effectLst/>
                        <a:latin typeface="Arial" panose="020B0604020202020204" pitchFamily="34" charset="0"/>
                      </a:endParaRPr>
                    </a:p>
                    <a:p>
                      <a:pPr marL="347472" indent="-347472" algn="l" fontAlgn="t">
                        <a:lnSpc>
                          <a:spcPct val="118000"/>
                        </a:lnSpc>
                        <a:spcBef>
                          <a:spcPts val="0"/>
                        </a:spcBef>
                        <a:spcAft>
                          <a:spcPts val="0"/>
                        </a:spcAft>
                        <a:buFont typeface="Arial" panose="020B0604020202020204" pitchFamily="34" charset="0"/>
                        <a:buChar char="•"/>
                      </a:pPr>
                      <a:r>
                        <a:rPr lang="en-GB" sz="1500" b="0" i="0" u="none" strike="noStrike"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 has Jewish identity changed over time? </a:t>
                      </a:r>
                      <a:endParaRPr lang="en-GB" sz="2700" b="0" i="0" u="none" strike="noStrike" dirty="0">
                        <a:effectLst/>
                        <a:latin typeface="Arial" panose="020B0604020202020204" pitchFamily="34" charset="0"/>
                      </a:endParaRPr>
                    </a:p>
                    <a:p>
                      <a:pPr marL="347472" indent="-347472" algn="l" fontAlgn="t">
                        <a:lnSpc>
                          <a:spcPct val="118000"/>
                        </a:lnSpc>
                        <a:spcBef>
                          <a:spcPts val="0"/>
                        </a:spcBef>
                        <a:spcAft>
                          <a:spcPts val="0"/>
                        </a:spcAft>
                        <a:buFont typeface="Arial" panose="020B0604020202020204" pitchFamily="34" charset="0"/>
                        <a:buChar char="•"/>
                      </a:pPr>
                      <a:r>
                        <a:rPr lang="en-GB" sz="1500" b="0" i="0" u="none" strike="noStrike"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Social and historical implications – secularisation / Holocaust / Zionism </a:t>
                      </a:r>
                      <a:endParaRPr lang="en-GB" sz="2700" b="0" i="0" u="none" strike="noStrike" dirty="0">
                        <a:effectLst/>
                        <a:latin typeface="Arial" panose="020B0604020202020204" pitchFamily="34" charset="0"/>
                      </a:endParaRPr>
                    </a:p>
                    <a:p>
                      <a:pPr marL="347472" indent="-347472" algn="l" fontAlgn="t">
                        <a:lnSpc>
                          <a:spcPct val="118000"/>
                        </a:lnSpc>
                        <a:spcBef>
                          <a:spcPts val="0"/>
                        </a:spcBef>
                        <a:spcAft>
                          <a:spcPts val="600"/>
                        </a:spcAft>
                        <a:buFont typeface="Arial" panose="020B0604020202020204" pitchFamily="34" charset="0"/>
                        <a:buChar char="•"/>
                      </a:pPr>
                      <a:r>
                        <a:rPr lang="en-GB" sz="1500" b="0" i="0" u="none" strike="noStrike"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Equality and discrimination </a:t>
                      </a:r>
                      <a:endParaRPr lang="en-GB" sz="2700" b="0" i="0" u="none" strike="noStrike" dirty="0">
                        <a:effectLst/>
                        <a:latin typeface="Arial" panose="020B0604020202020204" pitchFamily="34" charset="0"/>
                      </a:endParaRPr>
                    </a:p>
                  </a:txBody>
                  <a:tcPr marL="101527" marR="101527" marT="141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3538615"/>
                  </a:ext>
                </a:extLst>
              </a:tr>
            </a:tbl>
          </a:graphicData>
        </a:graphic>
      </p:graphicFrame>
    </p:spTree>
    <p:extLst>
      <p:ext uri="{BB962C8B-B14F-4D97-AF65-F5344CB8AC3E}">
        <p14:creationId xmlns:p14="http://schemas.microsoft.com/office/powerpoint/2010/main" val="731611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1"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3" name="Rectangle 12">
            <a:extLst>
              <a:ext uri="{FF2B5EF4-FFF2-40B4-BE49-F238E27FC236}">
                <a16:creationId xmlns:a16="http://schemas.microsoft.com/office/drawing/2014/main" id="{E914257E-1E2A-4AC7-89EC-1FB65C9C0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3E1C8F1-97F5-489C-8308-958F09657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F097B262-BDC1-414C-866B-102B64002EAE}"/>
              </a:ext>
            </a:extLst>
          </p:cNvPr>
          <p:cNvSpPr>
            <a:spLocks noGrp="1"/>
          </p:cNvSpPr>
          <p:nvPr>
            <p:ph type="title"/>
          </p:nvPr>
        </p:nvSpPr>
        <p:spPr>
          <a:xfrm>
            <a:off x="158467" y="46868"/>
            <a:ext cx="7702833" cy="1322980"/>
          </a:xfrm>
        </p:spPr>
        <p:txBody>
          <a:bodyPr vert="horz" lIns="91440" tIns="45720" rIns="91440" bIns="45720" rtlCol="0" anchor="ctr">
            <a:normAutofit/>
          </a:bodyPr>
          <a:lstStyle/>
          <a:p>
            <a:r>
              <a:rPr lang="en-US" b="1" u="sng" dirty="0"/>
              <a:t>Our aims - </a:t>
            </a:r>
            <a:endParaRPr lang="en-US" sz="2400" dirty="0"/>
          </a:p>
        </p:txBody>
      </p:sp>
      <p:sp>
        <p:nvSpPr>
          <p:cNvPr id="17" name="Freeform: Shape 16">
            <a:extLst>
              <a:ext uri="{FF2B5EF4-FFF2-40B4-BE49-F238E27FC236}">
                <a16:creationId xmlns:a16="http://schemas.microsoft.com/office/drawing/2014/main" id="{DEB62645-D4DA-4E99-8344-B1536F63D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91F05CA-C636-4660-AE94-E452A37E49A0}"/>
              </a:ext>
            </a:extLst>
          </p:cNvPr>
          <p:cNvSpPr/>
          <p:nvPr/>
        </p:nvSpPr>
        <p:spPr>
          <a:xfrm>
            <a:off x="588772" y="2068357"/>
            <a:ext cx="10960100" cy="4209614"/>
          </a:xfrm>
          <a:prstGeom prst="rect">
            <a:avLst/>
          </a:prstGeom>
        </p:spPr>
        <p:txBody>
          <a:bodyPr wrap="square">
            <a:spAutoFit/>
          </a:bodyPr>
          <a:lstStyle/>
          <a:p>
            <a:pPr algn="just">
              <a:lnSpc>
                <a:spcPct val="118000"/>
              </a:lnSpc>
              <a:spcAft>
                <a:spcPts val="600"/>
              </a:spcAft>
            </a:pPr>
            <a:r>
              <a:rPr lang="en-GB" sz="2300" b="1" kern="0" dirty="0">
                <a:solidFill>
                  <a:srgbClr val="000000"/>
                </a:solidFill>
                <a:latin typeface="Calibri" panose="020F0502020204030204" pitchFamily="34" charset="0"/>
                <a:ea typeface="Times New Roman" panose="02020603050405020304" pitchFamily="18" charset="0"/>
                <a:cs typeface="Arial" panose="020B0604020202020204" pitchFamily="34" charset="0"/>
              </a:rPr>
              <a:t>The course (and your gap tasks) is aimed at exploring knowledge and understanding skills that will allow you to:</a:t>
            </a:r>
            <a:endParaRPr lang="en-GB" sz="2300" kern="1400" dirty="0">
              <a:solidFill>
                <a:srgbClr val="000000"/>
              </a:solidFill>
              <a:latin typeface="Calibri" panose="020F0502020204030204" pitchFamily="34" charset="0"/>
              <a:ea typeface="Times New Roman" panose="02020603050405020304" pitchFamily="18" charset="0"/>
            </a:endParaRPr>
          </a:p>
          <a:p>
            <a:pPr algn="just">
              <a:lnSpc>
                <a:spcPct val="118000"/>
              </a:lnSpc>
              <a:spcAft>
                <a:spcPts val="600"/>
              </a:spcAft>
            </a:pPr>
            <a:r>
              <a:rPr lang="en-GB" sz="2300" b="1" kern="0"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en-GB" sz="2300" kern="1400" dirty="0">
              <a:solidFill>
                <a:srgbClr val="000000"/>
              </a:solidFill>
              <a:latin typeface="Calibri" panose="020F0502020204030204" pitchFamily="34" charset="0"/>
              <a:ea typeface="Times New Roman" panose="02020603050405020304" pitchFamily="18" charset="0"/>
            </a:endParaRPr>
          </a:p>
          <a:p>
            <a:pPr marL="342900" lvl="0" indent="-342900" algn="just">
              <a:lnSpc>
                <a:spcPct val="118000"/>
              </a:lnSpc>
              <a:spcAft>
                <a:spcPts val="600"/>
              </a:spcAft>
              <a:buFont typeface="Symbol" panose="05050102010706020507" pitchFamily="18" charset="2"/>
              <a:buChar char=""/>
              <a:tabLst>
                <a:tab pos="457200" algn="l"/>
              </a:tabLst>
            </a:pPr>
            <a:r>
              <a:rPr lang="en-GB" sz="2300" kern="0" dirty="0">
                <a:solidFill>
                  <a:srgbClr val="000000"/>
                </a:solidFill>
                <a:latin typeface="Calibri" panose="020F0502020204030204" pitchFamily="34" charset="0"/>
                <a:ea typeface="Times New Roman" panose="02020603050405020304" pitchFamily="18" charset="0"/>
                <a:cs typeface="Arial" panose="020B0604020202020204" pitchFamily="34" charset="0"/>
              </a:rPr>
              <a:t>Investigate study and interpret religious, philosophical and ethical issues.</a:t>
            </a:r>
            <a:endParaRPr lang="en-GB" sz="2300" kern="1400" dirty="0">
              <a:solidFill>
                <a:srgbClr val="000000"/>
              </a:solidFill>
              <a:latin typeface="Calibri" panose="020F0502020204030204" pitchFamily="34" charset="0"/>
              <a:ea typeface="Times New Roman" panose="02020603050405020304" pitchFamily="18" charset="0"/>
            </a:endParaRPr>
          </a:p>
          <a:p>
            <a:pPr marL="342900" lvl="0" indent="-342900" algn="just">
              <a:lnSpc>
                <a:spcPct val="118000"/>
              </a:lnSpc>
              <a:spcAft>
                <a:spcPts val="600"/>
              </a:spcAft>
              <a:buFont typeface="Symbol" panose="05050102010706020507" pitchFamily="18" charset="2"/>
              <a:buChar char=""/>
              <a:tabLst>
                <a:tab pos="457200" algn="l"/>
              </a:tabLst>
            </a:pPr>
            <a:r>
              <a:rPr lang="en-GB" sz="2300" kern="0" dirty="0">
                <a:solidFill>
                  <a:srgbClr val="000000"/>
                </a:solidFill>
                <a:latin typeface="Calibri" panose="020F0502020204030204" pitchFamily="34" charset="0"/>
                <a:ea typeface="Times New Roman" panose="02020603050405020304" pitchFamily="18" charset="0"/>
                <a:cs typeface="Arial" panose="020B0604020202020204" pitchFamily="34" charset="0"/>
              </a:rPr>
              <a:t>Think rigorously and present coherent, widely informed and detailed arguments about beliefs, ethics, values and issues, drawing from well-substantiated conclusions.</a:t>
            </a:r>
            <a:endParaRPr lang="en-GB" sz="2300" kern="1400" dirty="0">
              <a:solidFill>
                <a:srgbClr val="000000"/>
              </a:solidFill>
              <a:latin typeface="Calibri" panose="020F0502020204030204" pitchFamily="34" charset="0"/>
              <a:ea typeface="Times New Roman" panose="02020603050405020304" pitchFamily="18" charset="0"/>
            </a:endParaRPr>
          </a:p>
          <a:p>
            <a:pPr marL="342900" lvl="0" indent="-342900" algn="just">
              <a:lnSpc>
                <a:spcPct val="118000"/>
              </a:lnSpc>
              <a:spcAft>
                <a:spcPts val="600"/>
              </a:spcAft>
              <a:buFont typeface="Symbol" panose="05050102010706020507" pitchFamily="18" charset="2"/>
              <a:buChar char=""/>
              <a:tabLst>
                <a:tab pos="457200" algn="l"/>
              </a:tabLst>
            </a:pPr>
            <a:r>
              <a:rPr lang="en-GB" sz="2300" kern="0" dirty="0">
                <a:solidFill>
                  <a:srgbClr val="000000"/>
                </a:solidFill>
                <a:latin typeface="Calibri" panose="020F0502020204030204" pitchFamily="34" charset="0"/>
                <a:ea typeface="Times New Roman" panose="02020603050405020304" pitchFamily="18" charset="0"/>
                <a:cs typeface="Arial" panose="020B0604020202020204" pitchFamily="34" charset="0"/>
              </a:rPr>
              <a:t>Reflect on, express and justify your own opinions.</a:t>
            </a:r>
            <a:endParaRPr lang="en-GB" sz="2300" kern="1400" dirty="0">
              <a:solidFill>
                <a:srgbClr val="000000"/>
              </a:solidFill>
              <a:latin typeface="Calibri" panose="020F0502020204030204" pitchFamily="34" charset="0"/>
              <a:ea typeface="Times New Roman" panose="02020603050405020304" pitchFamily="18" charset="0"/>
            </a:endParaRPr>
          </a:p>
          <a:p>
            <a:pPr marL="342900" lvl="0" indent="-342900" algn="just">
              <a:lnSpc>
                <a:spcPct val="118000"/>
              </a:lnSpc>
              <a:spcAft>
                <a:spcPts val="600"/>
              </a:spcAft>
              <a:buFont typeface="Symbol" panose="05050102010706020507" pitchFamily="18" charset="2"/>
              <a:buChar char=""/>
              <a:tabLst>
                <a:tab pos="457200" algn="l"/>
              </a:tabLst>
            </a:pPr>
            <a:r>
              <a:rPr lang="en-GB" sz="2300" kern="0" dirty="0">
                <a:solidFill>
                  <a:srgbClr val="000000"/>
                </a:solidFill>
                <a:latin typeface="Calibri" panose="020F0502020204030204" pitchFamily="34" charset="0"/>
                <a:ea typeface="Times New Roman" panose="02020603050405020304" pitchFamily="18" charset="0"/>
                <a:cs typeface="Arial" panose="020B0604020202020204" pitchFamily="34" charset="0"/>
              </a:rPr>
              <a:t>Draw upon, interpret and evaluate the rich and varied forms of creative expression in religious life.</a:t>
            </a:r>
            <a:endParaRPr lang="en-GB" sz="2300" kern="1400" dirty="0">
              <a:solidFill>
                <a:srgbClr val="00000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16640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7B262-BDC1-414C-866B-102B64002EAE}"/>
              </a:ext>
            </a:extLst>
          </p:cNvPr>
          <p:cNvSpPr>
            <a:spLocks noGrp="1"/>
          </p:cNvSpPr>
          <p:nvPr>
            <p:ph type="title"/>
          </p:nvPr>
        </p:nvSpPr>
        <p:spPr>
          <a:xfrm>
            <a:off x="838608" y="283029"/>
            <a:ext cx="9810604" cy="1216024"/>
          </a:xfrm>
        </p:spPr>
        <p:txBody>
          <a:bodyPr/>
          <a:lstStyle/>
          <a:p>
            <a:r>
              <a:rPr lang="en-GB" dirty="0"/>
              <a:t>How is it assessed? </a:t>
            </a:r>
          </a:p>
        </p:txBody>
      </p:sp>
      <p:sp>
        <p:nvSpPr>
          <p:cNvPr id="3" name="Content Placeholder 2">
            <a:extLst>
              <a:ext uri="{FF2B5EF4-FFF2-40B4-BE49-F238E27FC236}">
                <a16:creationId xmlns:a16="http://schemas.microsoft.com/office/drawing/2014/main" id="{E5FBDDC2-3B21-440D-8E34-DA06B93A24CC}"/>
              </a:ext>
            </a:extLst>
          </p:cNvPr>
          <p:cNvSpPr>
            <a:spLocks noGrp="1"/>
          </p:cNvSpPr>
          <p:nvPr>
            <p:ph idx="1"/>
          </p:nvPr>
        </p:nvSpPr>
        <p:spPr>
          <a:xfrm>
            <a:off x="711608" y="1622424"/>
            <a:ext cx="9810604" cy="4428753"/>
          </a:xfrm>
        </p:spPr>
        <p:txBody>
          <a:bodyPr>
            <a:normAutofit/>
          </a:bodyPr>
          <a:lstStyle/>
          <a:p>
            <a:pPr marL="0" indent="0">
              <a:buNone/>
            </a:pPr>
            <a:r>
              <a:rPr lang="en-GB" sz="6000" dirty="0"/>
              <a:t>No coursework </a:t>
            </a:r>
          </a:p>
          <a:p>
            <a:pPr marL="0" indent="0">
              <a:buNone/>
            </a:pPr>
            <a:r>
              <a:rPr lang="en-GB" sz="6000" dirty="0"/>
              <a:t>3 x 2 hour exam papers </a:t>
            </a:r>
          </a:p>
          <a:p>
            <a:pPr marL="0" indent="0">
              <a:buNone/>
            </a:pPr>
            <a:r>
              <a:rPr lang="en-GB" sz="6000" dirty="0"/>
              <a:t>Edexcel ‘religious studies’ </a:t>
            </a:r>
          </a:p>
        </p:txBody>
      </p:sp>
    </p:spTree>
    <p:extLst>
      <p:ext uri="{BB962C8B-B14F-4D97-AF65-F5344CB8AC3E}">
        <p14:creationId xmlns:p14="http://schemas.microsoft.com/office/powerpoint/2010/main" val="683091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7B262-BDC1-414C-866B-102B64002EAE}"/>
              </a:ext>
            </a:extLst>
          </p:cNvPr>
          <p:cNvSpPr>
            <a:spLocks noGrp="1"/>
          </p:cNvSpPr>
          <p:nvPr>
            <p:ph type="title"/>
          </p:nvPr>
        </p:nvSpPr>
        <p:spPr>
          <a:xfrm>
            <a:off x="190908" y="92529"/>
            <a:ext cx="9810604" cy="771071"/>
          </a:xfrm>
        </p:spPr>
        <p:txBody>
          <a:bodyPr/>
          <a:lstStyle/>
          <a:p>
            <a:r>
              <a:rPr lang="en-GB" b="1" u="sng" dirty="0"/>
              <a:t>Wider Reading: </a:t>
            </a:r>
          </a:p>
        </p:txBody>
      </p:sp>
      <p:sp>
        <p:nvSpPr>
          <p:cNvPr id="3" name="Content Placeholder 2">
            <a:extLst>
              <a:ext uri="{FF2B5EF4-FFF2-40B4-BE49-F238E27FC236}">
                <a16:creationId xmlns:a16="http://schemas.microsoft.com/office/drawing/2014/main" id="{E5FBDDC2-3B21-440D-8E34-DA06B93A24CC}"/>
              </a:ext>
            </a:extLst>
          </p:cNvPr>
          <p:cNvSpPr>
            <a:spLocks noGrp="1"/>
          </p:cNvSpPr>
          <p:nvPr>
            <p:ph idx="1"/>
          </p:nvPr>
        </p:nvSpPr>
        <p:spPr>
          <a:xfrm>
            <a:off x="4584700" y="207283"/>
            <a:ext cx="6064512" cy="1456418"/>
          </a:xfrm>
        </p:spPr>
        <p:txBody>
          <a:bodyPr>
            <a:normAutofit/>
          </a:bodyPr>
          <a:lstStyle/>
          <a:p>
            <a:pPr marL="0" indent="0">
              <a:buNone/>
            </a:pPr>
            <a:r>
              <a:rPr lang="en-GB" dirty="0"/>
              <a:t>Wider reading is a must in Philosophy and Ethics. While we will set you articles and podcasts do not be afraid to go and do wider reading on your own terms! Here are some books that are a good starting point… </a:t>
            </a:r>
          </a:p>
        </p:txBody>
      </p:sp>
      <p:pic>
        <p:nvPicPr>
          <p:cNvPr id="2050" name="Picture 2" descr="Judaism Today: An Introduction (Religion Today) Dan Cohn-Sherbok: Continuum">
            <a:extLst>
              <a:ext uri="{FF2B5EF4-FFF2-40B4-BE49-F238E27FC236}">
                <a16:creationId xmlns:a16="http://schemas.microsoft.com/office/drawing/2014/main" id="{EC87FEF6-93E7-45EC-8DC1-B90055FDC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08" y="1039174"/>
            <a:ext cx="1705579" cy="26774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thics Matters by Peter Vardy, Charlotte Vardy - Paperback">
            <a:extLst>
              <a:ext uri="{FF2B5EF4-FFF2-40B4-BE49-F238E27FC236}">
                <a16:creationId xmlns:a16="http://schemas.microsoft.com/office/drawing/2014/main" id="{6F65D071-F10E-48A2-BE1D-C4D7F06F5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444" y="3459965"/>
            <a:ext cx="2030411" cy="31907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od Matters by Peter Vardy, Charlotte Vardy - Paperback">
            <a:extLst>
              <a:ext uri="{FF2B5EF4-FFF2-40B4-BE49-F238E27FC236}">
                <a16:creationId xmlns:a16="http://schemas.microsoft.com/office/drawing/2014/main" id="{9D6E18B5-E1F7-4BF2-B91A-4A847ABDC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7025" y="4144163"/>
            <a:ext cx="1704975" cy="267738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ight by Elie Wiesel - Penguin Books Australia">
            <a:extLst>
              <a:ext uri="{FF2B5EF4-FFF2-40B4-BE49-F238E27FC236}">
                <a16:creationId xmlns:a16="http://schemas.microsoft.com/office/drawing/2014/main" id="{FC46FE77-6DF8-45C8-82BE-8805BA92E7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6096" y="1778455"/>
            <a:ext cx="1396371" cy="215241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e God Delusion: Amazon.co.uk: Dawkins, Richard: 9780552773317: Books">
            <a:extLst>
              <a:ext uri="{FF2B5EF4-FFF2-40B4-BE49-F238E27FC236}">
                <a16:creationId xmlns:a16="http://schemas.microsoft.com/office/drawing/2014/main" id="{DADBA69C-007E-4AAD-9903-D19B69D1DD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4911" y="3716647"/>
            <a:ext cx="1906859" cy="29662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Jew(ish): A primer, A memoir, A manual, A plea eBook: Greene, Matt:  Amazon.co.uk: Kindle Store">
            <a:extLst>
              <a:ext uri="{FF2B5EF4-FFF2-40B4-BE49-F238E27FC236}">
                <a16:creationId xmlns:a16="http://schemas.microsoft.com/office/drawing/2014/main" id="{3EFB6138-6952-498D-9063-AE9156E46A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12062" y="1663701"/>
            <a:ext cx="1906858" cy="29246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6225F96-BE3B-4908-953F-3AC9040F7461}"/>
              </a:ext>
            </a:extLst>
          </p:cNvPr>
          <p:cNvPicPr>
            <a:picLocks noChangeAspect="1"/>
          </p:cNvPicPr>
          <p:nvPr/>
        </p:nvPicPr>
        <p:blipFill rotWithShape="1">
          <a:blip r:embed="rId8"/>
          <a:srcRect l="38753" t="18148" r="16403" b="3022"/>
          <a:stretch/>
        </p:blipFill>
        <p:spPr>
          <a:xfrm>
            <a:off x="236046" y="4009117"/>
            <a:ext cx="1954771" cy="2641600"/>
          </a:xfrm>
          <a:prstGeom prst="rect">
            <a:avLst/>
          </a:prstGeom>
        </p:spPr>
      </p:pic>
    </p:spTree>
    <p:extLst>
      <p:ext uri="{BB962C8B-B14F-4D97-AF65-F5344CB8AC3E}">
        <p14:creationId xmlns:p14="http://schemas.microsoft.com/office/powerpoint/2010/main" val="3491472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7B262-BDC1-414C-866B-102B64002EAE}"/>
              </a:ext>
            </a:extLst>
          </p:cNvPr>
          <p:cNvSpPr>
            <a:spLocks noGrp="1"/>
          </p:cNvSpPr>
          <p:nvPr>
            <p:ph type="title"/>
          </p:nvPr>
        </p:nvSpPr>
        <p:spPr>
          <a:xfrm>
            <a:off x="838608" y="283029"/>
            <a:ext cx="9810604" cy="1216024"/>
          </a:xfrm>
        </p:spPr>
        <p:txBody>
          <a:bodyPr/>
          <a:lstStyle/>
          <a:p>
            <a:r>
              <a:rPr lang="en-GB" b="1" u="sng" dirty="0"/>
              <a:t>GAP TASK</a:t>
            </a:r>
          </a:p>
        </p:txBody>
      </p:sp>
      <p:sp>
        <p:nvSpPr>
          <p:cNvPr id="3" name="Content Placeholder 2">
            <a:extLst>
              <a:ext uri="{FF2B5EF4-FFF2-40B4-BE49-F238E27FC236}">
                <a16:creationId xmlns:a16="http://schemas.microsoft.com/office/drawing/2014/main" id="{E5FBDDC2-3B21-440D-8E34-DA06B93A24CC}"/>
              </a:ext>
            </a:extLst>
          </p:cNvPr>
          <p:cNvSpPr>
            <a:spLocks noGrp="1"/>
          </p:cNvSpPr>
          <p:nvPr>
            <p:ph idx="1"/>
          </p:nvPr>
        </p:nvSpPr>
        <p:spPr>
          <a:xfrm>
            <a:off x="711608" y="1622424"/>
            <a:ext cx="9810604" cy="4428753"/>
          </a:xfrm>
        </p:spPr>
        <p:txBody>
          <a:bodyPr>
            <a:normAutofit fontScale="77500" lnSpcReduction="20000"/>
          </a:bodyPr>
          <a:lstStyle/>
          <a:p>
            <a:pPr marL="0" indent="0">
              <a:buNone/>
            </a:pPr>
            <a:r>
              <a:rPr lang="en-GB" sz="3000" dirty="0"/>
              <a:t>Gap tasks are designed to bridge the gap between GCSE and A level. By completing these tasks will mean you are well informed and ready to begin your A level learning!</a:t>
            </a:r>
          </a:p>
          <a:p>
            <a:pPr marL="0" indent="0">
              <a:buNone/>
            </a:pPr>
            <a:endParaRPr lang="en-GB" sz="3000" dirty="0"/>
          </a:p>
          <a:p>
            <a:pPr marL="0" indent="0">
              <a:buNone/>
            </a:pPr>
            <a:r>
              <a:rPr lang="en-GB" sz="3000" dirty="0"/>
              <a:t>We hope it will also give you insight into working independently, manging a variety of A level tasks and prepare you for what is expected at a level.  </a:t>
            </a:r>
          </a:p>
          <a:p>
            <a:pPr marL="0" indent="0">
              <a:buNone/>
            </a:pPr>
            <a:endParaRPr lang="en-GB" sz="3000" dirty="0"/>
          </a:p>
          <a:p>
            <a:pPr marL="0" indent="0">
              <a:buNone/>
            </a:pPr>
            <a:r>
              <a:rPr lang="en-GB" sz="3000" dirty="0"/>
              <a:t>Tasks do not require a formal hand in but will be asked to be shown and stuck into relevant books in September. </a:t>
            </a:r>
          </a:p>
          <a:p>
            <a:pPr marL="0" indent="0">
              <a:buNone/>
            </a:pPr>
            <a:endParaRPr lang="en-GB" sz="3000" dirty="0"/>
          </a:p>
          <a:p>
            <a:pPr marL="0" indent="0">
              <a:buNone/>
            </a:pPr>
            <a:r>
              <a:rPr lang="en-GB" sz="3000" dirty="0"/>
              <a:t>Email any questions to </a:t>
            </a:r>
            <a:r>
              <a:rPr lang="en-GB" sz="3000" dirty="0">
                <a:hlinkClick r:id="rId2"/>
              </a:rPr>
              <a:t>k.blake@cns-school.org</a:t>
            </a:r>
            <a:r>
              <a:rPr lang="en-GB" sz="3000" dirty="0"/>
              <a:t> </a:t>
            </a:r>
          </a:p>
        </p:txBody>
      </p:sp>
    </p:spTree>
    <p:extLst>
      <p:ext uri="{BB962C8B-B14F-4D97-AF65-F5344CB8AC3E}">
        <p14:creationId xmlns:p14="http://schemas.microsoft.com/office/powerpoint/2010/main" val="2500787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2F26C-411D-4C05-98E2-14E3AE1DA725}"/>
              </a:ext>
            </a:extLst>
          </p:cNvPr>
          <p:cNvSpPr>
            <a:spLocks noGrp="1"/>
          </p:cNvSpPr>
          <p:nvPr>
            <p:ph type="title"/>
          </p:nvPr>
        </p:nvSpPr>
        <p:spPr>
          <a:xfrm>
            <a:off x="304801" y="114300"/>
            <a:ext cx="6896100" cy="1216024"/>
          </a:xfrm>
        </p:spPr>
        <p:txBody>
          <a:bodyPr>
            <a:normAutofit fontScale="90000"/>
          </a:bodyPr>
          <a:lstStyle/>
          <a:p>
            <a:r>
              <a:rPr lang="en-GB" sz="4000" dirty="0"/>
              <a:t>Gap Tasks</a:t>
            </a:r>
            <a:br>
              <a:rPr lang="en-GB" sz="4000" dirty="0"/>
            </a:br>
            <a:r>
              <a:rPr lang="en-GB" sz="2200" dirty="0"/>
              <a:t>You will have three in total to help prepare you for each part of the course </a:t>
            </a:r>
          </a:p>
        </p:txBody>
      </p:sp>
      <p:sp>
        <p:nvSpPr>
          <p:cNvPr id="3" name="Content Placeholder 2">
            <a:extLst>
              <a:ext uri="{FF2B5EF4-FFF2-40B4-BE49-F238E27FC236}">
                <a16:creationId xmlns:a16="http://schemas.microsoft.com/office/drawing/2014/main" id="{5D01CE1C-8E76-4D1C-842F-E9E72602FA70}"/>
              </a:ext>
            </a:extLst>
          </p:cNvPr>
          <p:cNvSpPr>
            <a:spLocks noGrp="1"/>
          </p:cNvSpPr>
          <p:nvPr>
            <p:ph idx="1"/>
          </p:nvPr>
        </p:nvSpPr>
        <p:spPr>
          <a:xfrm>
            <a:off x="215900" y="1622425"/>
            <a:ext cx="6680200" cy="1920876"/>
          </a:xfrm>
        </p:spPr>
        <p:txBody>
          <a:bodyPr>
            <a:normAutofit/>
          </a:bodyPr>
          <a:lstStyle/>
          <a:p>
            <a:pPr marL="0" indent="0">
              <a:buNone/>
            </a:pPr>
            <a:r>
              <a:rPr lang="en-GB" sz="2200" dirty="0"/>
              <a:t>Your first topics will be:</a:t>
            </a:r>
          </a:p>
          <a:p>
            <a:pPr marL="0" indent="0">
              <a:buNone/>
            </a:pPr>
            <a:r>
              <a:rPr lang="en-GB" sz="2200" dirty="0"/>
              <a:t>Philosophy – Religious experience </a:t>
            </a:r>
          </a:p>
          <a:p>
            <a:pPr marL="0" indent="0">
              <a:buNone/>
            </a:pPr>
            <a:r>
              <a:rPr lang="en-GB" sz="2200" dirty="0"/>
              <a:t>Ethics – Situation Ethics </a:t>
            </a:r>
          </a:p>
          <a:p>
            <a:pPr marL="0" indent="0">
              <a:buNone/>
            </a:pPr>
            <a:r>
              <a:rPr lang="en-GB" sz="2200" dirty="0"/>
              <a:t>Judaism – Religion Beliefs and values </a:t>
            </a:r>
          </a:p>
        </p:txBody>
      </p:sp>
      <p:sp>
        <p:nvSpPr>
          <p:cNvPr id="4" name="Rectangle: Rounded Corners 3">
            <a:extLst>
              <a:ext uri="{FF2B5EF4-FFF2-40B4-BE49-F238E27FC236}">
                <a16:creationId xmlns:a16="http://schemas.microsoft.com/office/drawing/2014/main" id="{3B461ECB-FFC3-4BD9-A122-67EAB5B11693}"/>
              </a:ext>
            </a:extLst>
          </p:cNvPr>
          <p:cNvSpPr/>
          <p:nvPr/>
        </p:nvSpPr>
        <p:spPr>
          <a:xfrm>
            <a:off x="7200901" y="2376488"/>
            <a:ext cx="4876800" cy="4252912"/>
          </a:xfrm>
          <a:prstGeom prst="roundRect">
            <a:avLst/>
          </a:prstGeom>
          <a:solidFill>
            <a:schemeClr val="accent1">
              <a:lumMod val="20000"/>
              <a:lumOff val="8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GAP TASK – Philosophy </a:t>
            </a:r>
          </a:p>
          <a:p>
            <a:pPr algn="ctr"/>
            <a:endParaRPr lang="en-GB" dirty="0">
              <a:solidFill>
                <a:schemeClr val="tx1"/>
              </a:solidFill>
            </a:endParaRPr>
          </a:p>
          <a:p>
            <a:pPr algn="ctr"/>
            <a:r>
              <a:rPr lang="en-GB" dirty="0">
                <a:solidFill>
                  <a:schemeClr val="tx1"/>
                </a:solidFill>
              </a:rPr>
              <a:t>Research into one religious experience of your choosing </a:t>
            </a:r>
          </a:p>
          <a:p>
            <a:pPr algn="ctr"/>
            <a:r>
              <a:rPr lang="en-GB" dirty="0">
                <a:solidFill>
                  <a:schemeClr val="tx1"/>
                </a:solidFill>
              </a:rPr>
              <a:t>With your example answer the following</a:t>
            </a:r>
          </a:p>
          <a:p>
            <a:pPr marL="342900" indent="-342900" algn="ctr">
              <a:buAutoNum type="arabicPeriod"/>
            </a:pPr>
            <a:r>
              <a:rPr lang="en-GB" dirty="0">
                <a:solidFill>
                  <a:schemeClr val="tx1"/>
                </a:solidFill>
              </a:rPr>
              <a:t>Summarise what happened </a:t>
            </a:r>
          </a:p>
          <a:p>
            <a:pPr marL="342900" indent="-342900" algn="ctr">
              <a:buAutoNum type="arabicPeriod"/>
            </a:pPr>
            <a:r>
              <a:rPr lang="en-GB" dirty="0">
                <a:solidFill>
                  <a:schemeClr val="tx1"/>
                </a:solidFill>
              </a:rPr>
              <a:t>What made it a religious experience? </a:t>
            </a:r>
          </a:p>
          <a:p>
            <a:pPr marL="342900" indent="-342900" algn="ctr">
              <a:buAutoNum type="arabicPeriod"/>
            </a:pPr>
            <a:r>
              <a:rPr lang="en-GB" dirty="0">
                <a:solidFill>
                  <a:schemeClr val="tx1"/>
                </a:solidFill>
              </a:rPr>
              <a:t>What type of experience was it e.g. did the person convert? Was it personal? How it did begin? </a:t>
            </a:r>
          </a:p>
          <a:p>
            <a:pPr marL="342900" indent="-342900" algn="ctr">
              <a:buAutoNum type="arabicPeriod"/>
            </a:pPr>
            <a:r>
              <a:rPr lang="en-GB" dirty="0">
                <a:solidFill>
                  <a:schemeClr val="tx1"/>
                </a:solidFill>
              </a:rPr>
              <a:t>Do you think this experience can PROVE Gods existence? </a:t>
            </a:r>
          </a:p>
          <a:p>
            <a:pPr marL="342900" indent="-342900" algn="ctr">
              <a:buAutoNum type="arabicPeriod"/>
            </a:pPr>
            <a:endParaRPr lang="en-GB" dirty="0">
              <a:solidFill>
                <a:schemeClr val="tx1"/>
              </a:solidFill>
            </a:endParaRPr>
          </a:p>
          <a:p>
            <a:pPr algn="ctr"/>
            <a:r>
              <a:rPr lang="en-GB" dirty="0">
                <a:solidFill>
                  <a:schemeClr val="tx1"/>
                </a:solidFill>
                <a:hlinkClick r:id="rId2"/>
              </a:rPr>
              <a:t>Click here for helpful notes </a:t>
            </a:r>
            <a:r>
              <a:rPr lang="en-GB" dirty="0">
                <a:solidFill>
                  <a:schemeClr val="tx1"/>
                </a:solidFill>
              </a:rPr>
              <a:t> </a:t>
            </a:r>
          </a:p>
        </p:txBody>
      </p:sp>
      <p:sp>
        <p:nvSpPr>
          <p:cNvPr id="5" name="Rectangle: Rounded Corners 4">
            <a:extLst>
              <a:ext uri="{FF2B5EF4-FFF2-40B4-BE49-F238E27FC236}">
                <a16:creationId xmlns:a16="http://schemas.microsoft.com/office/drawing/2014/main" id="{75E14B9F-5A57-40DD-9FFC-7D8F2654774E}"/>
              </a:ext>
            </a:extLst>
          </p:cNvPr>
          <p:cNvSpPr/>
          <p:nvPr/>
        </p:nvSpPr>
        <p:spPr>
          <a:xfrm>
            <a:off x="4419599" y="3289300"/>
            <a:ext cx="2679702" cy="3365500"/>
          </a:xfrm>
          <a:prstGeom prst="roundRect">
            <a:avLst/>
          </a:prstGeom>
          <a:solidFill>
            <a:srgbClr val="AFF79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GAP TASK – Ethics</a:t>
            </a:r>
          </a:p>
          <a:p>
            <a:pPr algn="ctr"/>
            <a:endParaRPr lang="en-GB" dirty="0">
              <a:solidFill>
                <a:schemeClr val="tx1"/>
              </a:solidFill>
            </a:endParaRPr>
          </a:p>
          <a:p>
            <a:pPr algn="ctr"/>
            <a:r>
              <a:rPr lang="en-GB" dirty="0">
                <a:solidFill>
                  <a:schemeClr val="tx1"/>
                </a:solidFill>
              </a:rPr>
              <a:t>Use the template on the next slide to create a philosopher profile for the following two scholars for Situation Ethics</a:t>
            </a:r>
          </a:p>
          <a:p>
            <a:pPr algn="ctr"/>
            <a:endParaRPr lang="en-GB" dirty="0">
              <a:solidFill>
                <a:schemeClr val="tx1"/>
              </a:solidFill>
            </a:endParaRPr>
          </a:p>
          <a:p>
            <a:pPr marL="285750" indent="-285750" algn="ctr">
              <a:buFont typeface="Arial" panose="020B0604020202020204" pitchFamily="34" charset="0"/>
              <a:buChar char="•"/>
            </a:pPr>
            <a:r>
              <a:rPr lang="en-GB" b="1" dirty="0">
                <a:solidFill>
                  <a:schemeClr val="tx1"/>
                </a:solidFill>
              </a:rPr>
              <a:t>William Temple </a:t>
            </a:r>
          </a:p>
          <a:p>
            <a:pPr marL="285750" indent="-285750" algn="ctr">
              <a:buFont typeface="Arial" panose="020B0604020202020204" pitchFamily="34" charset="0"/>
              <a:buChar char="•"/>
            </a:pPr>
            <a:r>
              <a:rPr lang="en-GB" b="1" dirty="0">
                <a:solidFill>
                  <a:schemeClr val="tx1"/>
                </a:solidFill>
              </a:rPr>
              <a:t>Joseph Fletcher  </a:t>
            </a:r>
          </a:p>
        </p:txBody>
      </p:sp>
      <p:sp>
        <p:nvSpPr>
          <p:cNvPr id="6" name="Rectangle: Rounded Corners 5">
            <a:extLst>
              <a:ext uri="{FF2B5EF4-FFF2-40B4-BE49-F238E27FC236}">
                <a16:creationId xmlns:a16="http://schemas.microsoft.com/office/drawing/2014/main" id="{4BE83922-E982-4481-BAC5-1C6459EBE685}"/>
              </a:ext>
            </a:extLst>
          </p:cNvPr>
          <p:cNvSpPr/>
          <p:nvPr/>
        </p:nvSpPr>
        <p:spPr>
          <a:xfrm>
            <a:off x="139701" y="3543301"/>
            <a:ext cx="4178299" cy="3086099"/>
          </a:xfrm>
          <a:prstGeom prst="roundRect">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GAP TASK – Judaism</a:t>
            </a:r>
          </a:p>
          <a:p>
            <a:pPr algn="ctr"/>
            <a:endParaRPr lang="en-GB" dirty="0">
              <a:solidFill>
                <a:schemeClr val="tx1"/>
              </a:solidFill>
            </a:endParaRPr>
          </a:p>
          <a:p>
            <a:pPr algn="ctr"/>
            <a:r>
              <a:rPr lang="en-GB" dirty="0">
                <a:solidFill>
                  <a:schemeClr val="tx1"/>
                </a:solidFill>
              </a:rPr>
              <a:t>Brush up on your knowledge of Judaism by creating an academic timeline of Jewish history. Use the link to help and for each of the subheadings in “this history of Judaism” pick 3 / 5 facts that interest you to add to your timeline </a:t>
            </a:r>
          </a:p>
          <a:p>
            <a:pPr algn="ctr"/>
            <a:r>
              <a:rPr lang="en-GB" dirty="0">
                <a:solidFill>
                  <a:schemeClr val="tx1"/>
                </a:solidFill>
                <a:hlinkClick r:id="rId3"/>
              </a:rPr>
              <a:t>https://www.jewishvirtuallibrary.org/timeline-for-the-history-of-judaism</a:t>
            </a:r>
            <a:r>
              <a:rPr lang="en-GB" dirty="0">
                <a:solidFill>
                  <a:schemeClr val="tx1"/>
                </a:solidFill>
              </a:rPr>
              <a:t> </a:t>
            </a:r>
          </a:p>
          <a:p>
            <a:pPr algn="ctr"/>
            <a:endParaRPr lang="en-GB" dirty="0">
              <a:solidFill>
                <a:schemeClr val="tx1"/>
              </a:solidFill>
            </a:endParaRPr>
          </a:p>
        </p:txBody>
      </p:sp>
      <p:sp>
        <p:nvSpPr>
          <p:cNvPr id="7" name="Speech Bubble: Rectangle with Corners Rounded 6">
            <a:extLst>
              <a:ext uri="{FF2B5EF4-FFF2-40B4-BE49-F238E27FC236}">
                <a16:creationId xmlns:a16="http://schemas.microsoft.com/office/drawing/2014/main" id="{9A06F011-96C6-4D41-A151-30347737D07D}"/>
              </a:ext>
            </a:extLst>
          </p:cNvPr>
          <p:cNvSpPr/>
          <p:nvPr/>
        </p:nvSpPr>
        <p:spPr>
          <a:xfrm>
            <a:off x="6972299" y="253206"/>
            <a:ext cx="5003801" cy="1600994"/>
          </a:xfrm>
          <a:prstGeom prst="wedgeRoundRectCallout">
            <a:avLst>
              <a:gd name="adj1" fmla="val -50782"/>
              <a:gd name="adj2" fmla="val 86298"/>
              <a:gd name="adj3" fmla="val 1666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t>For each of these tasks don’t be afraid to get creative! </a:t>
            </a:r>
          </a:p>
        </p:txBody>
      </p:sp>
    </p:spTree>
    <p:extLst>
      <p:ext uri="{BB962C8B-B14F-4D97-AF65-F5344CB8AC3E}">
        <p14:creationId xmlns:p14="http://schemas.microsoft.com/office/powerpoint/2010/main" val="44503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0" y="0"/>
            <a:ext cx="7238999" cy="910736"/>
          </a:xfrm>
          <a:prstGeom prst="flowChartProcess">
            <a:avLst/>
          </a:prstGeom>
          <a:solidFill>
            <a:schemeClr val="bg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500" b="1" dirty="0">
                <a:solidFill>
                  <a:schemeClr val="tx1"/>
                </a:solidFill>
                <a:effectLst/>
                <a:ea typeface="Calibri" panose="020F0502020204030204" pitchFamily="34" charset="0"/>
                <a:cs typeface="Times New Roman" panose="02020603050405020304" pitchFamily="18" charset="0"/>
              </a:rPr>
              <a:t>Name and Dates: </a:t>
            </a:r>
          </a:p>
          <a:p>
            <a:pPr>
              <a:lnSpc>
                <a:spcPct val="107000"/>
              </a:lnSpc>
              <a:spcAft>
                <a:spcPts val="800"/>
              </a:spcAft>
            </a:pPr>
            <a:r>
              <a:rPr lang="en-GB" sz="1100" dirty="0">
                <a:solidFill>
                  <a:schemeClr val="tx1"/>
                </a:solidFill>
                <a:effectLst/>
                <a:ea typeface="Calibri" panose="020F0502020204030204" pitchFamily="34" charset="0"/>
                <a:cs typeface="Times New Roman" panose="02020603050405020304" pitchFamily="18" charset="0"/>
              </a:rPr>
              <a:t>: </a:t>
            </a:r>
          </a:p>
          <a:p>
            <a:pPr>
              <a:lnSpc>
                <a:spcPct val="107000"/>
              </a:lnSpc>
              <a:spcAft>
                <a:spcPts val="800"/>
              </a:spcAft>
            </a:pPr>
            <a:endParaRPr lang="en-GB" sz="1100" dirty="0">
              <a:solidFill>
                <a:schemeClr val="tx1"/>
              </a:solidFill>
              <a:effectLst/>
              <a:ea typeface="Calibri" panose="020F0502020204030204" pitchFamily="34" charset="0"/>
              <a:cs typeface="Times New Roman" panose="02020603050405020304" pitchFamily="18" charset="0"/>
            </a:endParaRPr>
          </a:p>
        </p:txBody>
      </p:sp>
      <p:sp>
        <p:nvSpPr>
          <p:cNvPr id="6" name="Rectangle 5"/>
          <p:cNvSpPr/>
          <p:nvPr/>
        </p:nvSpPr>
        <p:spPr>
          <a:xfrm>
            <a:off x="7238999" y="2862960"/>
            <a:ext cx="4953001" cy="101631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Famous quote</a:t>
            </a: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p:txBody>
      </p:sp>
      <p:sp>
        <p:nvSpPr>
          <p:cNvPr id="7" name="Rectangle 6"/>
          <p:cNvSpPr/>
          <p:nvPr/>
        </p:nvSpPr>
        <p:spPr>
          <a:xfrm>
            <a:off x="7238999" y="0"/>
            <a:ext cx="4953001" cy="2862960"/>
          </a:xfrm>
          <a:prstGeom prst="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Background</a:t>
            </a: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p:txBody>
      </p:sp>
      <p:sp>
        <p:nvSpPr>
          <p:cNvPr id="8" name="Rectangle 7"/>
          <p:cNvSpPr/>
          <p:nvPr/>
        </p:nvSpPr>
        <p:spPr>
          <a:xfrm>
            <a:off x="0" y="910736"/>
            <a:ext cx="7238999" cy="39405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Key theories and/or works:</a:t>
            </a: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p:txBody>
      </p:sp>
      <p:sp>
        <p:nvSpPr>
          <p:cNvPr id="10" name="Rectangle 9"/>
          <p:cNvSpPr/>
          <p:nvPr/>
        </p:nvSpPr>
        <p:spPr>
          <a:xfrm>
            <a:off x="0" y="4851269"/>
            <a:ext cx="7238999" cy="2006731"/>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+1 Challenge : Criticisms of their work:</a:t>
            </a: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p:txBody>
      </p:sp>
      <p:sp>
        <p:nvSpPr>
          <p:cNvPr id="2" name="Rectangle 1"/>
          <p:cNvSpPr/>
          <p:nvPr/>
        </p:nvSpPr>
        <p:spPr>
          <a:xfrm>
            <a:off x="7238999" y="3879272"/>
            <a:ext cx="4953001" cy="2978728"/>
          </a:xfrm>
          <a:prstGeom prst="rect">
            <a:avLst/>
          </a:prstGeom>
          <a:solidFill>
            <a:schemeClr val="tx1"/>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INSERT PICTURE HERE </a:t>
            </a:r>
          </a:p>
        </p:txBody>
      </p:sp>
    </p:spTree>
    <p:extLst>
      <p:ext uri="{BB962C8B-B14F-4D97-AF65-F5344CB8AC3E}">
        <p14:creationId xmlns:p14="http://schemas.microsoft.com/office/powerpoint/2010/main" val="4177151686"/>
      </p:ext>
    </p:extLst>
  </p:cSld>
  <p:clrMapOvr>
    <a:masterClrMapping/>
  </p:clrMapOvr>
</p:sld>
</file>

<file path=ppt/theme/theme1.xml><?xml version="1.0" encoding="utf-8"?>
<a:theme xmlns:a="http://schemas.openxmlformats.org/drawingml/2006/main" name="ArchiveVTI">
  <a:themeElements>
    <a:clrScheme name="AnalogousFromRegularSeed_2SEEDS">
      <a:dk1>
        <a:srgbClr val="000000"/>
      </a:dk1>
      <a:lt1>
        <a:srgbClr val="FFFFFF"/>
      </a:lt1>
      <a:dk2>
        <a:srgbClr val="3D2229"/>
      </a:dk2>
      <a:lt2>
        <a:srgbClr val="E2E5E8"/>
      </a:lt2>
      <a:accent1>
        <a:srgbClr val="D56A17"/>
      </a:accent1>
      <a:accent2>
        <a:srgbClr val="E72D29"/>
      </a:accent2>
      <a:accent3>
        <a:srgbClr val="B8A221"/>
      </a:accent3>
      <a:accent4>
        <a:srgbClr val="14B4A3"/>
      </a:accent4>
      <a:accent5>
        <a:srgbClr val="29ADE7"/>
      </a:accent5>
      <a:accent6>
        <a:srgbClr val="174CD5"/>
      </a:accent6>
      <a:hlink>
        <a:srgbClr val="3F87BF"/>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33E44E4677FB44B94C4E775F0AF67E" ma:contentTypeVersion="15" ma:contentTypeDescription="Create a new document." ma:contentTypeScope="" ma:versionID="86023fa1aa7529ce3aa4be7846e147c0">
  <xsd:schema xmlns:xsd="http://www.w3.org/2001/XMLSchema" xmlns:xs="http://www.w3.org/2001/XMLSchema" xmlns:p="http://schemas.microsoft.com/office/2006/metadata/properties" xmlns:ns3="5cb13556-edd5-4fbe-a193-3591d71ed912" xmlns:ns4="c98abbf6-deb0-4a80-8792-289b213e155e" targetNamespace="http://schemas.microsoft.com/office/2006/metadata/properties" ma:root="true" ma:fieldsID="f03a281f660f22cec5bf5f97ad080853" ns3:_="" ns4:_="">
    <xsd:import namespace="5cb13556-edd5-4fbe-a193-3591d71ed912"/>
    <xsd:import namespace="c98abbf6-deb0-4a80-8792-289b213e155e"/>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Locatio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b13556-edd5-4fbe-a193-3591d71ed91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98abbf6-deb0-4a80-8792-289b213e155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298B7E-C720-40A8-911F-75E7E3A0BB40}">
  <ds:schemaRefs>
    <ds:schemaRef ds:uri="http://schemas.microsoft.com/sharepoint/v3/contenttype/forms"/>
  </ds:schemaRefs>
</ds:datastoreItem>
</file>

<file path=customXml/itemProps2.xml><?xml version="1.0" encoding="utf-8"?>
<ds:datastoreItem xmlns:ds="http://schemas.openxmlformats.org/officeDocument/2006/customXml" ds:itemID="{41A853AD-DC97-4068-A64C-8A9A78786A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b13556-edd5-4fbe-a193-3591d71ed912"/>
    <ds:schemaRef ds:uri="c98abbf6-deb0-4a80-8792-289b213e15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59040A-2DB5-400E-AA8E-903F2104490F}">
  <ds:schemaRef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 ds:uri="5cb13556-edd5-4fbe-a193-3591d71ed912"/>
    <ds:schemaRef ds:uri="http://schemas.microsoft.com/office/2006/metadata/properties"/>
    <ds:schemaRef ds:uri="c98abbf6-deb0-4a80-8792-289b213e155e"/>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68</TotalTime>
  <Words>659</Words>
  <Application>Microsoft Office PowerPoint</Application>
  <PresentationFormat>Widescreen</PresentationFormat>
  <Paragraphs>103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Bembo</vt:lpstr>
      <vt:lpstr>Calibri</vt:lpstr>
      <vt:lpstr>Symbol</vt:lpstr>
      <vt:lpstr>ArchiveVTI</vt:lpstr>
      <vt:lpstr>Philosophy and Ethics A level </vt:lpstr>
      <vt:lpstr>What will you Study? Edexcel Course  3 teachers x 3 areas of study</vt:lpstr>
      <vt:lpstr>Our aims - </vt:lpstr>
      <vt:lpstr>How is it assessed? </vt:lpstr>
      <vt:lpstr>Wider Reading: </vt:lpstr>
      <vt:lpstr>GAP TASK</vt:lpstr>
      <vt:lpstr>Gap Tasks You will have three in total to help prepare you for each part of the course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Philosophy and Ethics A level</dc:title>
  <dc:creator>Ms J Powell</dc:creator>
  <cp:lastModifiedBy>Ms J Powell</cp:lastModifiedBy>
  <cp:revision>4</cp:revision>
  <dcterms:created xsi:type="dcterms:W3CDTF">2021-05-26T07:34:08Z</dcterms:created>
  <dcterms:modified xsi:type="dcterms:W3CDTF">2021-05-26T09:02:33Z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0x0101004433E44E4677FB44B94C4E775F0AF67E</vt:lpwstr>
  </property>
</Properties>
</file>