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8" r:id="rId2"/>
    <p:sldId id="26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C65DB-6ABA-964E-8228-238DB2274D5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2F30D-8153-F14B-8D14-ADB46AC8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637-3D79-6046-B1EA-5AF3759ADBC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6902-CF21-3840-A3CC-D395AB11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5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637-3D79-6046-B1EA-5AF3759ADBC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6902-CF21-3840-A3CC-D395AB11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637-3D79-6046-B1EA-5AF3759ADBC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6902-CF21-3840-A3CC-D395AB11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7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637-3D79-6046-B1EA-5AF3759ADBC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6902-CF21-3840-A3CC-D395AB11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9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637-3D79-6046-B1EA-5AF3759ADBC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6902-CF21-3840-A3CC-D395AB11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2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637-3D79-6046-B1EA-5AF3759ADBC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6902-CF21-3840-A3CC-D395AB11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0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637-3D79-6046-B1EA-5AF3759ADBC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6902-CF21-3840-A3CC-D395AB11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637-3D79-6046-B1EA-5AF3759ADBC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6902-CF21-3840-A3CC-D395AB11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2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637-3D79-6046-B1EA-5AF3759ADBC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6902-CF21-3840-A3CC-D395AB11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637-3D79-6046-B1EA-5AF3759ADBC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6902-CF21-3840-A3CC-D395AB11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637-3D79-6046-B1EA-5AF3759ADBC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6902-CF21-3840-A3CC-D395AB11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3637-3D79-6046-B1EA-5AF3759ADBC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46902-CF21-3840-A3CC-D395AB11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xWxXncl53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qujGvAfsfM&amp;t=9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7" y="443060"/>
            <a:ext cx="9629219" cy="54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2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92" y="0"/>
            <a:ext cx="7010400" cy="10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0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3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6" y="518474"/>
            <a:ext cx="10741918" cy="50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3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5" y="575035"/>
            <a:ext cx="10437360" cy="33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5" y="1093509"/>
            <a:ext cx="10511521" cy="36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0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0"/>
            <a:ext cx="55991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16BB2-0F38-809B-B535-6C5358F2C10B}"/>
              </a:ext>
            </a:extLst>
          </p:cNvPr>
          <p:cNvSpPr txBox="1"/>
          <p:nvPr/>
        </p:nvSpPr>
        <p:spPr>
          <a:xfrm>
            <a:off x="214859" y="153899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https://www.youtube.com/watch?v=bxWxXncl53U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9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0" y="2242008"/>
            <a:ext cx="8543605" cy="4158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0" y="738826"/>
            <a:ext cx="9449925" cy="9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3" y="1187776"/>
            <a:ext cx="10777601" cy="40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0"/>
            <a:ext cx="7277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9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0"/>
            <a:ext cx="587379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2F49C-16BD-A9C0-C038-4E8F1874676B}"/>
              </a:ext>
            </a:extLst>
          </p:cNvPr>
          <p:cNvSpPr txBox="1"/>
          <p:nvPr/>
        </p:nvSpPr>
        <p:spPr>
          <a:xfrm>
            <a:off x="139908" y="1501515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https://www.youtube.com/watch?v=gqujGvAfsfM&amp;t=9s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130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H Spurway</cp:lastModifiedBy>
  <cp:revision>3</cp:revision>
  <dcterms:created xsi:type="dcterms:W3CDTF">2021-06-10T11:26:59Z</dcterms:created>
  <dcterms:modified xsi:type="dcterms:W3CDTF">2023-12-04T10:35:54Z</dcterms:modified>
  <cp:category/>
</cp:coreProperties>
</file>